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3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660"/>
  </p:normalViewPr>
  <p:slideViewPr>
    <p:cSldViewPr snapToGrid="0">
      <p:cViewPr varScale="1">
        <p:scale>
          <a:sx n="88" d="100"/>
          <a:sy n="88" d="100"/>
        </p:scale>
        <p:origin x="180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autoTitleDeleted val="1"/>
    <c:plotArea>
      <c:layout>
        <c:manualLayout>
          <c:layoutTarget val="inner"/>
          <c:xMode val="edge"/>
          <c:yMode val="edge"/>
          <c:x val="2.916941437007874E-2"/>
          <c:y val="0.17706901618994125"/>
          <c:w val="0.94583058562992128"/>
          <c:h val="0.54803212638246668"/>
        </c:manualLayout>
      </c:layout>
      <c:scatterChart>
        <c:scatterStyle val="smoothMarker"/>
        <c:varyColors val="0"/>
        <c:ser>
          <c:idx val="1"/>
          <c:order val="0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ln w="38100" cap="rnd">
              <a:solidFill>
                <a:schemeClr val="tx1"/>
              </a:solidFill>
              <a:round/>
            </a:ln>
            <a:effectLst/>
          </c:spPr>
          <c:marker>
            <c:symbol val="square"/>
            <c:size val="6"/>
            <c:spPr>
              <a:solidFill>
                <a:srgbClr val="002060"/>
              </a:solidFill>
              <a:ln w="38100">
                <a:solidFill>
                  <a:schemeClr val="tx1"/>
                </a:solidFill>
                <a:round/>
              </a:ln>
              <a:effectLst/>
            </c:spPr>
          </c:marker>
          <c:xVal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xVal>
          <c:y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0C01-4B12-B3F6-ADD44EC6124E}"/>
            </c:ext>
          </c:extLst>
        </c:ser>
        <c:ser>
          <c:idx val="2"/>
          <c:order val="1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ln w="38100" cap="rnd">
              <a:solidFill>
                <a:schemeClr val="bg1">
                  <a:lumMod val="50000"/>
                </a:schemeClr>
              </a:solidFill>
              <a:round/>
            </a:ln>
            <a:effectLst/>
          </c:spPr>
          <c:marker>
            <c:symbol val="triangle"/>
            <c:size val="6"/>
            <c:spPr>
              <a:solidFill>
                <a:srgbClr val="002060"/>
              </a:solidFill>
              <a:ln w="38100">
                <a:solidFill>
                  <a:schemeClr val="bg1">
                    <a:lumMod val="50000"/>
                  </a:schemeClr>
                </a:solidFill>
                <a:round/>
              </a:ln>
              <a:effectLst/>
            </c:spPr>
          </c:marker>
          <c:xVal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xVal>
          <c:y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0C01-4B12-B3F6-ADD44EC6124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10821872"/>
        <c:axId val="171940304"/>
      </c:scatterChart>
      <c:valAx>
        <c:axId val="21082187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71940304"/>
        <c:crosses val="autoZero"/>
        <c:crossBetween val="midCat"/>
      </c:valAx>
      <c:valAx>
        <c:axId val="171940304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bg1">
                  <a:lumMod val="7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21082187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style1.xml><?xml version="1.0" encoding="utf-8"?>
<cs:chartStyle xmlns:cs="http://schemas.microsoft.com/office/drawing/2012/chartStyle" xmlns:a="http://schemas.openxmlformats.org/drawingml/2006/main" id="24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064" b="0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064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A5944D-801D-48DF-9FC2-A4641A088D44}" type="datetimeFigureOut">
              <a:rPr lang="zh-CN" altLang="en-US" smtClean="0"/>
              <a:t>2017/6/9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AA8ED9-7DFA-47D8-AA4A-109AA5CA36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68262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21F944-99F2-4AD0-A929-83833E9D270F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35742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21F944-99F2-4AD0-A929-83833E9D270F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00005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21F944-99F2-4AD0-A929-83833E9D270F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22582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21F944-99F2-4AD0-A929-83833E9D270F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84770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21F944-99F2-4AD0-A929-83833E9D270F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993870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21F944-99F2-4AD0-A929-83833E9D270F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9256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21F944-99F2-4AD0-A929-83833E9D270F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52478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21F944-99F2-4AD0-A929-83833E9D270F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676017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21F944-99F2-4AD0-A929-83833E9D270F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206982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21F944-99F2-4AD0-A929-83833E9D270F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814206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21F944-99F2-4AD0-A929-83833E9D270F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50468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21F944-99F2-4AD0-A929-83833E9D270F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056778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21F944-99F2-4AD0-A929-83833E9D270F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586562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21F944-99F2-4AD0-A929-83833E9D270F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020850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21F944-99F2-4AD0-A929-83833E9D270F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163824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21F944-99F2-4AD0-A929-83833E9D270F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681575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21F944-99F2-4AD0-A929-83833E9D270F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528113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21F944-99F2-4AD0-A929-83833E9D270F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893216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21F944-99F2-4AD0-A929-83833E9D270F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560480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21F944-99F2-4AD0-A929-83833E9D270F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756105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21F944-99F2-4AD0-A929-83833E9D270F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155897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21F944-99F2-4AD0-A929-83833E9D270F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73681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21F944-99F2-4AD0-A929-83833E9D270F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992144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21F944-99F2-4AD0-A929-83833E9D270F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657353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21F944-99F2-4AD0-A929-83833E9D270F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27124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21F944-99F2-4AD0-A929-83833E9D270F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02821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21F944-99F2-4AD0-A929-83833E9D270F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89069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21F944-99F2-4AD0-A929-83833E9D270F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60189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21F944-99F2-4AD0-A929-83833E9D270F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86234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21F944-99F2-4AD0-A929-83833E9D270F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21779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21F944-99F2-4AD0-A929-83833E9D270F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54705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F69A1-A68D-406E-B5CA-5D4D158CCF77}" type="datetimeFigureOut">
              <a:rPr lang="zh-CN" altLang="en-US" smtClean="0"/>
              <a:t>2017/6/9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27A0B-BFAB-4191-B692-C6B650A6D0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1830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F69A1-A68D-406E-B5CA-5D4D158CCF77}" type="datetimeFigureOut">
              <a:rPr lang="zh-CN" altLang="en-US" smtClean="0"/>
              <a:t>2017/6/9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27A0B-BFAB-4191-B692-C6B650A6D0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76130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F69A1-A68D-406E-B5CA-5D4D158CCF77}" type="datetimeFigureOut">
              <a:rPr lang="zh-CN" altLang="en-US" smtClean="0"/>
              <a:t>2017/6/9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27A0B-BFAB-4191-B692-C6B650A6D0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25276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bg>
      <p:bgPr>
        <a:gradFill>
          <a:gsLst>
            <a:gs pos="0">
              <a:srgbClr val="FFFFFF"/>
            </a:gs>
            <a:gs pos="100000">
              <a:srgbClr val="E8E9EB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54754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bg>
      <p:bgPr>
        <a:gradFill>
          <a:gsLst>
            <a:gs pos="0">
              <a:srgbClr val="FFFFFF"/>
            </a:gs>
            <a:gs pos="100000">
              <a:srgbClr val="E8E9EB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06927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bg>
      <p:bgPr>
        <a:gradFill>
          <a:gsLst>
            <a:gs pos="0">
              <a:srgbClr val="FFFFFF"/>
            </a:gs>
            <a:gs pos="100000">
              <a:srgbClr val="E8E9EB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05356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和内容">
    <p:bg>
      <p:bgPr>
        <a:gradFill>
          <a:gsLst>
            <a:gs pos="0">
              <a:srgbClr val="FFFFFF"/>
            </a:gs>
            <a:gs pos="100000">
              <a:srgbClr val="E8E9EB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84644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标题和内容">
    <p:bg>
      <p:bgPr>
        <a:gradFill>
          <a:gsLst>
            <a:gs pos="0">
              <a:srgbClr val="FFFFFF"/>
            </a:gs>
            <a:gs pos="100000">
              <a:srgbClr val="E8E9EB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0296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标题和内容">
    <p:bg>
      <p:bgPr>
        <a:gradFill>
          <a:gsLst>
            <a:gs pos="0">
              <a:srgbClr val="FFFFFF"/>
            </a:gs>
            <a:gs pos="100000">
              <a:srgbClr val="E8E9EB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6071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标题和内容">
    <p:bg>
      <p:bgPr>
        <a:gradFill>
          <a:gsLst>
            <a:gs pos="0">
              <a:srgbClr val="FFFFFF"/>
            </a:gs>
            <a:gs pos="100000">
              <a:srgbClr val="E8E9EB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75173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标题和内容">
    <p:bg>
      <p:bgPr>
        <a:gradFill>
          <a:gsLst>
            <a:gs pos="0">
              <a:srgbClr val="FFFFFF"/>
            </a:gs>
            <a:gs pos="100000">
              <a:srgbClr val="E8E9EB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79382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F69A1-A68D-406E-B5CA-5D4D158CCF77}" type="datetimeFigureOut">
              <a:rPr lang="zh-CN" altLang="en-US" smtClean="0"/>
              <a:t>2017/6/9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27A0B-BFAB-4191-B692-C6B650A6D0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683770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标题和内容">
    <p:bg>
      <p:bgPr>
        <a:gradFill>
          <a:gsLst>
            <a:gs pos="0">
              <a:srgbClr val="FFFFFF"/>
            </a:gs>
            <a:gs pos="100000">
              <a:srgbClr val="E8E9EB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9449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标题和内容">
    <p:bg>
      <p:bgPr>
        <a:gradFill>
          <a:gsLst>
            <a:gs pos="0">
              <a:srgbClr val="FFFFFF"/>
            </a:gs>
            <a:gs pos="100000">
              <a:srgbClr val="E8E9EB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31588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标题和内容">
    <p:bg>
      <p:bgPr>
        <a:gradFill>
          <a:gsLst>
            <a:gs pos="0">
              <a:srgbClr val="FFFFFF"/>
            </a:gs>
            <a:gs pos="100000">
              <a:srgbClr val="E8E9EB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6057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标题和内容">
    <p:bg>
      <p:bgPr>
        <a:gradFill>
          <a:gsLst>
            <a:gs pos="0">
              <a:srgbClr val="FFFFFF"/>
            </a:gs>
            <a:gs pos="100000">
              <a:srgbClr val="E8E9EB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2174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标题和内容">
    <p:bg>
      <p:bgPr>
        <a:gradFill>
          <a:gsLst>
            <a:gs pos="0">
              <a:srgbClr val="FFFFFF"/>
            </a:gs>
            <a:gs pos="100000">
              <a:srgbClr val="E8E9EB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8561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标题和内容">
    <p:bg>
      <p:bgPr>
        <a:gradFill>
          <a:gsLst>
            <a:gs pos="0">
              <a:srgbClr val="FFFFFF"/>
            </a:gs>
            <a:gs pos="100000">
              <a:srgbClr val="E8E9EB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5915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标题和内容">
    <p:bg>
      <p:bgPr>
        <a:gradFill>
          <a:gsLst>
            <a:gs pos="0">
              <a:srgbClr val="FFFFFF"/>
            </a:gs>
            <a:gs pos="100000">
              <a:srgbClr val="E8E9EB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9318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标题和内容">
    <p:bg>
      <p:bgPr>
        <a:gradFill>
          <a:gsLst>
            <a:gs pos="0">
              <a:srgbClr val="FFFFFF"/>
            </a:gs>
            <a:gs pos="100000">
              <a:srgbClr val="E8E9EB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84479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标题和内容">
    <p:bg>
      <p:bgPr>
        <a:gradFill>
          <a:gsLst>
            <a:gs pos="0">
              <a:srgbClr val="FFFFFF"/>
            </a:gs>
            <a:gs pos="100000">
              <a:srgbClr val="E8E9EB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06440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标题和内容">
    <p:bg>
      <p:bgPr>
        <a:gradFill>
          <a:gsLst>
            <a:gs pos="0">
              <a:srgbClr val="FFFFFF"/>
            </a:gs>
            <a:gs pos="100000">
              <a:srgbClr val="E8E9EB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67360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F69A1-A68D-406E-B5CA-5D4D158CCF77}" type="datetimeFigureOut">
              <a:rPr lang="zh-CN" altLang="en-US" smtClean="0"/>
              <a:t>2017/6/9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27A0B-BFAB-4191-B692-C6B650A6D0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038697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_标题和内容">
    <p:bg>
      <p:bgPr>
        <a:gradFill>
          <a:gsLst>
            <a:gs pos="0">
              <a:srgbClr val="FFFFFF"/>
            </a:gs>
            <a:gs pos="100000">
              <a:srgbClr val="E8E9EB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33903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标题和内容">
    <p:bg>
      <p:bgPr>
        <a:gradFill>
          <a:gsLst>
            <a:gs pos="0">
              <a:srgbClr val="FFFFFF"/>
            </a:gs>
            <a:gs pos="100000">
              <a:srgbClr val="E8E9EB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3839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标题和内容">
    <p:bg>
      <p:bgPr>
        <a:gradFill>
          <a:gsLst>
            <a:gs pos="0">
              <a:srgbClr val="FFFFFF"/>
            </a:gs>
            <a:gs pos="100000">
              <a:srgbClr val="E8E9EB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82360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2_标题和内容">
    <p:bg>
      <p:bgPr>
        <a:gradFill>
          <a:gsLst>
            <a:gs pos="0">
              <a:srgbClr val="FFFFFF"/>
            </a:gs>
            <a:gs pos="100000">
              <a:srgbClr val="E8E9EB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54684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3_标题和内容">
    <p:bg>
      <p:bgPr>
        <a:gradFill>
          <a:gsLst>
            <a:gs pos="0">
              <a:srgbClr val="FFFFFF"/>
            </a:gs>
            <a:gs pos="100000">
              <a:srgbClr val="E8E9EB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16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4_标题和内容">
    <p:bg>
      <p:bgPr>
        <a:gradFill>
          <a:gsLst>
            <a:gs pos="0">
              <a:srgbClr val="FFFFFF"/>
            </a:gs>
            <a:gs pos="100000">
              <a:srgbClr val="E8E9EB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59797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5_标题和内容">
    <p:bg>
      <p:bgPr>
        <a:gradFill>
          <a:gsLst>
            <a:gs pos="0">
              <a:srgbClr val="FFFFFF"/>
            </a:gs>
            <a:gs pos="100000">
              <a:srgbClr val="E8E9EB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7125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6_标题和内容">
    <p:bg>
      <p:bgPr>
        <a:gradFill>
          <a:gsLst>
            <a:gs pos="0">
              <a:srgbClr val="FFFFFF"/>
            </a:gs>
            <a:gs pos="100000">
              <a:srgbClr val="E8E9EB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3603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7_标题和内容">
    <p:bg>
      <p:bgPr>
        <a:gradFill>
          <a:gsLst>
            <a:gs pos="0">
              <a:srgbClr val="FFFFFF"/>
            </a:gs>
            <a:gs pos="100000">
              <a:srgbClr val="E8E9EB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81885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8_标题和内容">
    <p:bg>
      <p:bgPr>
        <a:gradFill>
          <a:gsLst>
            <a:gs pos="0">
              <a:srgbClr val="FFFFFF"/>
            </a:gs>
            <a:gs pos="100000">
              <a:srgbClr val="E8E9EB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22047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F69A1-A68D-406E-B5CA-5D4D158CCF77}" type="datetimeFigureOut">
              <a:rPr lang="zh-CN" altLang="en-US" smtClean="0"/>
              <a:t>2017/6/9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27A0B-BFAB-4191-B692-C6B650A6D0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555794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9_标题和内容">
    <p:bg>
      <p:bgPr>
        <a:gradFill>
          <a:gsLst>
            <a:gs pos="0">
              <a:srgbClr val="FFFFFF"/>
            </a:gs>
            <a:gs pos="100000">
              <a:srgbClr val="E8E9EB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0373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0_标题和内容">
    <p:bg>
      <p:bgPr>
        <a:gradFill>
          <a:gsLst>
            <a:gs pos="0">
              <a:srgbClr val="FFFFFF"/>
            </a:gs>
            <a:gs pos="100000">
              <a:srgbClr val="E8E9EB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8168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F69A1-A68D-406E-B5CA-5D4D158CCF77}" type="datetimeFigureOut">
              <a:rPr lang="zh-CN" altLang="en-US" smtClean="0"/>
              <a:t>2017/6/9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27A0B-BFAB-4191-B692-C6B650A6D0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8719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F69A1-A68D-406E-B5CA-5D4D158CCF77}" type="datetimeFigureOut">
              <a:rPr lang="zh-CN" altLang="en-US" smtClean="0"/>
              <a:t>2017/6/9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27A0B-BFAB-4191-B692-C6B650A6D0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63553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F69A1-A68D-406E-B5CA-5D4D158CCF77}" type="datetimeFigureOut">
              <a:rPr lang="zh-CN" altLang="en-US" smtClean="0"/>
              <a:t>2017/6/9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27A0B-BFAB-4191-B692-C6B650A6D0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85790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F69A1-A68D-406E-B5CA-5D4D158CCF77}" type="datetimeFigureOut">
              <a:rPr lang="zh-CN" altLang="en-US" smtClean="0"/>
              <a:t>2017/6/9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27A0B-BFAB-4191-B692-C6B650A6D0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23996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F69A1-A68D-406E-B5CA-5D4D158CCF77}" type="datetimeFigureOut">
              <a:rPr lang="zh-CN" altLang="en-US" smtClean="0"/>
              <a:t>2017/6/9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27A0B-BFAB-4191-B692-C6B650A6D0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38509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3F69A1-A68D-406E-B5CA-5D4D158CCF77}" type="datetimeFigureOut">
              <a:rPr lang="zh-CN" altLang="en-US" smtClean="0"/>
              <a:t>2017/6/9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D27A0B-BFAB-4191-B692-C6B650A6D0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51862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1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2.xml"/><Relationship Id="rId4" Type="http://schemas.openxmlformats.org/officeDocument/2006/relationships/chart" Target="../charts/char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8.xml"/><Relationship Id="rId4" Type="http://schemas.microsoft.com/office/2007/relationships/hdphoto" Target="../media/hdphoto2.wdp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0.xml"/><Relationship Id="rId4" Type="http://schemas.microsoft.com/office/2007/relationships/hdphoto" Target="../media/hdphoto3.wdp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椭圆 12"/>
          <p:cNvSpPr/>
          <p:nvPr/>
        </p:nvSpPr>
        <p:spPr>
          <a:xfrm>
            <a:off x="4229100" y="6170651"/>
            <a:ext cx="4016829" cy="47557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>
            <a:softEdge rad="165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/>
        </p:nvGrpSpPr>
        <p:grpSpPr>
          <a:xfrm>
            <a:off x="3154094" y="550398"/>
            <a:ext cx="5883812" cy="5757205"/>
            <a:chOff x="5322280" y="390377"/>
            <a:chExt cx="5883812" cy="5757205"/>
          </a:xfrm>
          <a:effectLst/>
        </p:grpSpPr>
        <p:sp>
          <p:nvSpPr>
            <p:cNvPr id="5" name="椭圆 4"/>
            <p:cNvSpPr/>
            <p:nvPr/>
          </p:nvSpPr>
          <p:spPr>
            <a:xfrm>
              <a:off x="5322280" y="390377"/>
              <a:ext cx="5757205" cy="5757205"/>
            </a:xfrm>
            <a:prstGeom prst="ellipse">
              <a:avLst/>
            </a:prstGeom>
            <a:noFill/>
            <a:ln w="1174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000"/>
            </a:p>
          </p:txBody>
        </p:sp>
        <p:sp>
          <p:nvSpPr>
            <p:cNvPr id="6" name="椭圆 5"/>
            <p:cNvSpPr/>
            <p:nvPr/>
          </p:nvSpPr>
          <p:spPr>
            <a:xfrm>
              <a:off x="5378548" y="390377"/>
              <a:ext cx="5757205" cy="5757205"/>
            </a:xfrm>
            <a:prstGeom prst="ellipse">
              <a:avLst/>
            </a:prstGeom>
            <a:noFill/>
            <a:ln w="1174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000"/>
            </a:p>
          </p:txBody>
        </p:sp>
        <p:sp>
          <p:nvSpPr>
            <p:cNvPr id="7" name="椭圆 6"/>
            <p:cNvSpPr/>
            <p:nvPr/>
          </p:nvSpPr>
          <p:spPr>
            <a:xfrm>
              <a:off x="5448887" y="390377"/>
              <a:ext cx="5757205" cy="5757205"/>
            </a:xfrm>
            <a:prstGeom prst="ellipse">
              <a:avLst/>
            </a:prstGeom>
            <a:noFill/>
            <a:ln w="117475"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000"/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5520695" y="1505241"/>
            <a:ext cx="11400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chemeClr val="bg1">
                    <a:lumMod val="75000"/>
                  </a:schemeClr>
                </a:solidFill>
              </a:rPr>
              <a:t>LOGO</a:t>
            </a:r>
            <a:endParaRPr lang="zh-CN" altLang="en-US" sz="28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040097" y="2967335"/>
            <a:ext cx="4101251" cy="461665"/>
          </a:xfrm>
          <a:prstGeom prst="rect">
            <a:avLst/>
          </a:prstGeom>
          <a:effectLst>
            <a:outerShdw blurRad="152400" dist="381000" dir="5400000" sx="94000" sy="94000" rotWithShape="0">
              <a:prstClr val="black">
                <a:alpha val="15000"/>
              </a:prstClr>
            </a:outerShdw>
          </a:effectLst>
        </p:spPr>
        <p:txBody>
          <a:bodyPr wrap="none">
            <a:spAutoFit/>
          </a:bodyPr>
          <a:lstStyle/>
          <a:p>
            <a:r>
              <a:rPr lang="en-US" altLang="zh-CN" sz="2400" b="1" i="0" u="none" strike="noStrike" dirty="0">
                <a:solidFill>
                  <a:schemeClr val="bg2">
                    <a:lumMod val="2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POWERPOINT TEMPLATE</a:t>
            </a:r>
            <a:endParaRPr lang="zh-CN" altLang="en-US" sz="24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198742" y="3621964"/>
            <a:ext cx="38683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</a:rPr>
              <a:t>BUSINESS . REPORT . SUMMARY . PLAN....</a:t>
            </a:r>
            <a:endParaRPr lang="zh-CN" alt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669646" y="4605419"/>
            <a:ext cx="29065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Success is often achieved by those who</a:t>
            </a:r>
          </a:p>
          <a:p>
            <a:pPr algn="ctr"/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Don’t know that failure is </a:t>
            </a:r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inevitabie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36003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9" grpId="0"/>
      <p:bldP spid="10" grpId="0"/>
      <p:bldP spid="11" grpId="0"/>
      <p:bldP spid="1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/>
          <p:cNvSpPr/>
          <p:nvPr/>
        </p:nvSpPr>
        <p:spPr>
          <a:xfrm>
            <a:off x="2208627" y="1733843"/>
            <a:ext cx="3390314" cy="3390314"/>
          </a:xfrm>
          <a:prstGeom prst="ellipse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76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sp>
        <p:nvSpPr>
          <p:cNvPr id="4" name="矩形 3"/>
          <p:cNvSpPr/>
          <p:nvPr/>
        </p:nvSpPr>
        <p:spPr>
          <a:xfrm>
            <a:off x="6081932" y="2744651"/>
            <a:ext cx="34678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latin typeface="+mj-lt"/>
              </a:rPr>
              <a:t>ADD YOUR PROJECT TITLE</a:t>
            </a:r>
          </a:p>
        </p:txBody>
      </p:sp>
      <p:sp>
        <p:nvSpPr>
          <p:cNvPr id="6" name="矩形 5"/>
          <p:cNvSpPr/>
          <p:nvPr/>
        </p:nvSpPr>
        <p:spPr>
          <a:xfrm>
            <a:off x="6053796" y="3220384"/>
            <a:ext cx="401867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>
                    <a:lumMod val="50000"/>
                  </a:schemeClr>
                </a:solidFill>
              </a:rPr>
              <a:t>IF YOU LIKE THIS POWERPOINT TEMPLATE,PLEASE FOCUS ON ME,YOU WILL GET BETTER.</a:t>
            </a:r>
          </a:p>
        </p:txBody>
      </p:sp>
      <p:cxnSp>
        <p:nvCxnSpPr>
          <p:cNvPr id="8" name="直接连接符 7"/>
          <p:cNvCxnSpPr/>
          <p:nvPr/>
        </p:nvCxnSpPr>
        <p:spPr>
          <a:xfrm flipH="1">
            <a:off x="6138204" y="3178180"/>
            <a:ext cx="3990536" cy="0"/>
          </a:xfrm>
          <a:prstGeom prst="line">
            <a:avLst/>
          </a:prstGeom>
          <a:ln w="254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2897162" y="3177063"/>
            <a:ext cx="201324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</a:rPr>
              <a:t>Chapter Two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70627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20192 -0.13208 L 0 0 E" pathEditMode="relative" ptsTypes="">
                                      <p:cBhvr>
                                        <p:cTn id="6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</p:cBhvr>
                                      <p:by x="150000" y="150000"/>
                                      <p:from x="39747" y="39747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25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7" presetClass="entr" presetSubtype="1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4" grpId="0"/>
      <p:bldP spid="6" grpId="0"/>
      <p:bldP spid="1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/>
        </p:nvSpPr>
        <p:spPr>
          <a:xfrm>
            <a:off x="0" y="1372064"/>
            <a:ext cx="12212144" cy="5485936"/>
          </a:xfrm>
          <a:custGeom>
            <a:avLst/>
            <a:gdLst>
              <a:gd name="connsiteX0" fmla="*/ 0 w 12192001"/>
              <a:gd name="connsiteY0" fmla="*/ 0 h 1213739"/>
              <a:gd name="connsiteX1" fmla="*/ 12192001 w 12192001"/>
              <a:gd name="connsiteY1" fmla="*/ 0 h 1213739"/>
              <a:gd name="connsiteX2" fmla="*/ 12192001 w 12192001"/>
              <a:gd name="connsiteY2" fmla="*/ 1213739 h 1213739"/>
              <a:gd name="connsiteX3" fmla="*/ 0 w 12192001"/>
              <a:gd name="connsiteY3" fmla="*/ 1213739 h 1213739"/>
              <a:gd name="connsiteX4" fmla="*/ 0 w 12192001"/>
              <a:gd name="connsiteY4" fmla="*/ 0 h 1213739"/>
              <a:gd name="connsiteX0" fmla="*/ 0 w 12192001"/>
              <a:gd name="connsiteY0" fmla="*/ 0 h 1213739"/>
              <a:gd name="connsiteX1" fmla="*/ 6130978 w 12192001"/>
              <a:gd name="connsiteY1" fmla="*/ 7031 h 1213739"/>
              <a:gd name="connsiteX2" fmla="*/ 12192001 w 12192001"/>
              <a:gd name="connsiteY2" fmla="*/ 0 h 1213739"/>
              <a:gd name="connsiteX3" fmla="*/ 12192001 w 12192001"/>
              <a:gd name="connsiteY3" fmla="*/ 1213739 h 1213739"/>
              <a:gd name="connsiteX4" fmla="*/ 0 w 12192001"/>
              <a:gd name="connsiteY4" fmla="*/ 1213739 h 1213739"/>
              <a:gd name="connsiteX5" fmla="*/ 0 w 12192001"/>
              <a:gd name="connsiteY5" fmla="*/ 0 h 1213739"/>
              <a:gd name="connsiteX0" fmla="*/ 0 w 12192001"/>
              <a:gd name="connsiteY0" fmla="*/ 7959 h 1221698"/>
              <a:gd name="connsiteX1" fmla="*/ 6130978 w 12192001"/>
              <a:gd name="connsiteY1" fmla="*/ 14990 h 1221698"/>
              <a:gd name="connsiteX2" fmla="*/ 10133352 w 12192001"/>
              <a:gd name="connsiteY2" fmla="*/ 0 h 1221698"/>
              <a:gd name="connsiteX3" fmla="*/ 12192001 w 12192001"/>
              <a:gd name="connsiteY3" fmla="*/ 7959 h 1221698"/>
              <a:gd name="connsiteX4" fmla="*/ 12192001 w 12192001"/>
              <a:gd name="connsiteY4" fmla="*/ 1221698 h 1221698"/>
              <a:gd name="connsiteX5" fmla="*/ 0 w 12192001"/>
              <a:gd name="connsiteY5" fmla="*/ 1221698 h 1221698"/>
              <a:gd name="connsiteX6" fmla="*/ 0 w 12192001"/>
              <a:gd name="connsiteY6" fmla="*/ 7959 h 1221698"/>
              <a:gd name="connsiteX0" fmla="*/ 0 w 12192001"/>
              <a:gd name="connsiteY0" fmla="*/ 7959 h 1221698"/>
              <a:gd name="connsiteX1" fmla="*/ 1738860 w 12192001"/>
              <a:gd name="connsiteY1" fmla="*/ 0 h 1221698"/>
              <a:gd name="connsiteX2" fmla="*/ 6130978 w 12192001"/>
              <a:gd name="connsiteY2" fmla="*/ 14990 h 1221698"/>
              <a:gd name="connsiteX3" fmla="*/ 10133352 w 12192001"/>
              <a:gd name="connsiteY3" fmla="*/ 0 h 1221698"/>
              <a:gd name="connsiteX4" fmla="*/ 12192001 w 12192001"/>
              <a:gd name="connsiteY4" fmla="*/ 7959 h 1221698"/>
              <a:gd name="connsiteX5" fmla="*/ 12192001 w 12192001"/>
              <a:gd name="connsiteY5" fmla="*/ 1221698 h 1221698"/>
              <a:gd name="connsiteX6" fmla="*/ 0 w 12192001"/>
              <a:gd name="connsiteY6" fmla="*/ 1221698 h 1221698"/>
              <a:gd name="connsiteX7" fmla="*/ 0 w 12192001"/>
              <a:gd name="connsiteY7" fmla="*/ 7959 h 1221698"/>
              <a:gd name="connsiteX0" fmla="*/ 0 w 12206992"/>
              <a:gd name="connsiteY0" fmla="*/ 4272197 h 5485936"/>
              <a:gd name="connsiteX1" fmla="*/ 1738860 w 12206992"/>
              <a:gd name="connsiteY1" fmla="*/ 4264238 h 5485936"/>
              <a:gd name="connsiteX2" fmla="*/ 6130978 w 12206992"/>
              <a:gd name="connsiteY2" fmla="*/ 4279228 h 5485936"/>
              <a:gd name="connsiteX3" fmla="*/ 10133352 w 12206992"/>
              <a:gd name="connsiteY3" fmla="*/ 4264238 h 5485936"/>
              <a:gd name="connsiteX4" fmla="*/ 12206992 w 12206992"/>
              <a:gd name="connsiteY4" fmla="*/ 0 h 5485936"/>
              <a:gd name="connsiteX5" fmla="*/ 12192001 w 12206992"/>
              <a:gd name="connsiteY5" fmla="*/ 5485936 h 5485936"/>
              <a:gd name="connsiteX6" fmla="*/ 0 w 12206992"/>
              <a:gd name="connsiteY6" fmla="*/ 5485936 h 5485936"/>
              <a:gd name="connsiteX7" fmla="*/ 0 w 12206992"/>
              <a:gd name="connsiteY7" fmla="*/ 4272197 h 5485936"/>
              <a:gd name="connsiteX0" fmla="*/ 0 w 12206992"/>
              <a:gd name="connsiteY0" fmla="*/ 4272197 h 5485936"/>
              <a:gd name="connsiteX1" fmla="*/ 1738860 w 12206992"/>
              <a:gd name="connsiteY1" fmla="*/ 4264238 h 5485936"/>
              <a:gd name="connsiteX2" fmla="*/ 6130978 w 12206992"/>
              <a:gd name="connsiteY2" fmla="*/ 4279228 h 5485936"/>
              <a:gd name="connsiteX3" fmla="*/ 9893509 w 12206992"/>
              <a:gd name="connsiteY3" fmla="*/ 981392 h 5485936"/>
              <a:gd name="connsiteX4" fmla="*/ 12206992 w 12206992"/>
              <a:gd name="connsiteY4" fmla="*/ 0 h 5485936"/>
              <a:gd name="connsiteX5" fmla="*/ 12192001 w 12206992"/>
              <a:gd name="connsiteY5" fmla="*/ 5485936 h 5485936"/>
              <a:gd name="connsiteX6" fmla="*/ 0 w 12206992"/>
              <a:gd name="connsiteY6" fmla="*/ 5485936 h 5485936"/>
              <a:gd name="connsiteX7" fmla="*/ 0 w 12206992"/>
              <a:gd name="connsiteY7" fmla="*/ 4272197 h 5485936"/>
              <a:gd name="connsiteX0" fmla="*/ 14990 w 12206992"/>
              <a:gd name="connsiteY0" fmla="*/ 1648918 h 5485936"/>
              <a:gd name="connsiteX1" fmla="*/ 1738860 w 12206992"/>
              <a:gd name="connsiteY1" fmla="*/ 4264238 h 5485936"/>
              <a:gd name="connsiteX2" fmla="*/ 6130978 w 12206992"/>
              <a:gd name="connsiteY2" fmla="*/ 4279228 h 5485936"/>
              <a:gd name="connsiteX3" fmla="*/ 9893509 w 12206992"/>
              <a:gd name="connsiteY3" fmla="*/ 981392 h 5485936"/>
              <a:gd name="connsiteX4" fmla="*/ 12206992 w 12206992"/>
              <a:gd name="connsiteY4" fmla="*/ 0 h 5485936"/>
              <a:gd name="connsiteX5" fmla="*/ 12192001 w 12206992"/>
              <a:gd name="connsiteY5" fmla="*/ 5485936 h 5485936"/>
              <a:gd name="connsiteX6" fmla="*/ 0 w 12206992"/>
              <a:gd name="connsiteY6" fmla="*/ 5485936 h 5485936"/>
              <a:gd name="connsiteX7" fmla="*/ 14990 w 12206992"/>
              <a:gd name="connsiteY7" fmla="*/ 1648918 h 5485936"/>
              <a:gd name="connsiteX0" fmla="*/ 14990 w 12206992"/>
              <a:gd name="connsiteY0" fmla="*/ 1648918 h 5485936"/>
              <a:gd name="connsiteX1" fmla="*/ 2593299 w 12206992"/>
              <a:gd name="connsiteY1" fmla="*/ 2270546 h 5485936"/>
              <a:gd name="connsiteX2" fmla="*/ 6130978 w 12206992"/>
              <a:gd name="connsiteY2" fmla="*/ 4279228 h 5485936"/>
              <a:gd name="connsiteX3" fmla="*/ 9893509 w 12206992"/>
              <a:gd name="connsiteY3" fmla="*/ 981392 h 5485936"/>
              <a:gd name="connsiteX4" fmla="*/ 12206992 w 12206992"/>
              <a:gd name="connsiteY4" fmla="*/ 0 h 5485936"/>
              <a:gd name="connsiteX5" fmla="*/ 12192001 w 12206992"/>
              <a:gd name="connsiteY5" fmla="*/ 5485936 h 5485936"/>
              <a:gd name="connsiteX6" fmla="*/ 0 w 12206992"/>
              <a:gd name="connsiteY6" fmla="*/ 5485936 h 5485936"/>
              <a:gd name="connsiteX7" fmla="*/ 14990 w 12206992"/>
              <a:gd name="connsiteY7" fmla="*/ 1648918 h 5485936"/>
              <a:gd name="connsiteX0" fmla="*/ 14990 w 12206992"/>
              <a:gd name="connsiteY0" fmla="*/ 1648918 h 5485936"/>
              <a:gd name="connsiteX1" fmla="*/ 2593299 w 12206992"/>
              <a:gd name="connsiteY1" fmla="*/ 2270546 h 5485936"/>
              <a:gd name="connsiteX2" fmla="*/ 6130978 w 12206992"/>
              <a:gd name="connsiteY2" fmla="*/ 4279228 h 5485936"/>
              <a:gd name="connsiteX3" fmla="*/ 9893509 w 12206992"/>
              <a:gd name="connsiteY3" fmla="*/ 981392 h 5485936"/>
              <a:gd name="connsiteX4" fmla="*/ 12206992 w 12206992"/>
              <a:gd name="connsiteY4" fmla="*/ 0 h 5485936"/>
              <a:gd name="connsiteX5" fmla="*/ 12192001 w 12206992"/>
              <a:gd name="connsiteY5" fmla="*/ 5485936 h 5485936"/>
              <a:gd name="connsiteX6" fmla="*/ 0 w 12206992"/>
              <a:gd name="connsiteY6" fmla="*/ 5485936 h 5485936"/>
              <a:gd name="connsiteX7" fmla="*/ 14990 w 12206992"/>
              <a:gd name="connsiteY7" fmla="*/ 1648918 h 5485936"/>
              <a:gd name="connsiteX0" fmla="*/ 14990 w 12206992"/>
              <a:gd name="connsiteY0" fmla="*/ 1648918 h 5485936"/>
              <a:gd name="connsiteX1" fmla="*/ 2593299 w 12206992"/>
              <a:gd name="connsiteY1" fmla="*/ 2270546 h 5485936"/>
              <a:gd name="connsiteX2" fmla="*/ 6130978 w 12206992"/>
              <a:gd name="connsiteY2" fmla="*/ 4279228 h 5485936"/>
              <a:gd name="connsiteX3" fmla="*/ 9893509 w 12206992"/>
              <a:gd name="connsiteY3" fmla="*/ 981392 h 5485936"/>
              <a:gd name="connsiteX4" fmla="*/ 12206992 w 12206992"/>
              <a:gd name="connsiteY4" fmla="*/ 0 h 5485936"/>
              <a:gd name="connsiteX5" fmla="*/ 12192001 w 12206992"/>
              <a:gd name="connsiteY5" fmla="*/ 5485936 h 5485936"/>
              <a:gd name="connsiteX6" fmla="*/ 0 w 12206992"/>
              <a:gd name="connsiteY6" fmla="*/ 5485936 h 5485936"/>
              <a:gd name="connsiteX7" fmla="*/ 14990 w 12206992"/>
              <a:gd name="connsiteY7" fmla="*/ 1648918 h 5485936"/>
              <a:gd name="connsiteX0" fmla="*/ 14990 w 12206992"/>
              <a:gd name="connsiteY0" fmla="*/ 1975791 h 5812809"/>
              <a:gd name="connsiteX1" fmla="*/ 2593299 w 12206992"/>
              <a:gd name="connsiteY1" fmla="*/ 2597419 h 5812809"/>
              <a:gd name="connsiteX2" fmla="*/ 6130978 w 12206992"/>
              <a:gd name="connsiteY2" fmla="*/ 4606101 h 5812809"/>
              <a:gd name="connsiteX3" fmla="*/ 9893509 w 12206992"/>
              <a:gd name="connsiteY3" fmla="*/ 1308265 h 5812809"/>
              <a:gd name="connsiteX4" fmla="*/ 12206992 w 12206992"/>
              <a:gd name="connsiteY4" fmla="*/ 326873 h 5812809"/>
              <a:gd name="connsiteX5" fmla="*/ 12192001 w 12206992"/>
              <a:gd name="connsiteY5" fmla="*/ 5812809 h 5812809"/>
              <a:gd name="connsiteX6" fmla="*/ 0 w 12206992"/>
              <a:gd name="connsiteY6" fmla="*/ 5812809 h 5812809"/>
              <a:gd name="connsiteX7" fmla="*/ 14990 w 12206992"/>
              <a:gd name="connsiteY7" fmla="*/ 1975791 h 5812809"/>
              <a:gd name="connsiteX0" fmla="*/ 14990 w 12206992"/>
              <a:gd name="connsiteY0" fmla="*/ 1975791 h 5812809"/>
              <a:gd name="connsiteX1" fmla="*/ 2593299 w 12206992"/>
              <a:gd name="connsiteY1" fmla="*/ 2597419 h 5812809"/>
              <a:gd name="connsiteX2" fmla="*/ 6130978 w 12206992"/>
              <a:gd name="connsiteY2" fmla="*/ 4606101 h 5812809"/>
              <a:gd name="connsiteX3" fmla="*/ 9893509 w 12206992"/>
              <a:gd name="connsiteY3" fmla="*/ 1308265 h 5812809"/>
              <a:gd name="connsiteX4" fmla="*/ 12206992 w 12206992"/>
              <a:gd name="connsiteY4" fmla="*/ 326873 h 5812809"/>
              <a:gd name="connsiteX5" fmla="*/ 12192001 w 12206992"/>
              <a:gd name="connsiteY5" fmla="*/ 5812809 h 5812809"/>
              <a:gd name="connsiteX6" fmla="*/ 0 w 12206992"/>
              <a:gd name="connsiteY6" fmla="*/ 5812809 h 5812809"/>
              <a:gd name="connsiteX7" fmla="*/ 14990 w 12206992"/>
              <a:gd name="connsiteY7" fmla="*/ 1975791 h 5812809"/>
              <a:gd name="connsiteX0" fmla="*/ 14990 w 12206992"/>
              <a:gd name="connsiteY0" fmla="*/ 1892575 h 5729593"/>
              <a:gd name="connsiteX1" fmla="*/ 2593299 w 12206992"/>
              <a:gd name="connsiteY1" fmla="*/ 2514203 h 5729593"/>
              <a:gd name="connsiteX2" fmla="*/ 6130978 w 12206992"/>
              <a:gd name="connsiteY2" fmla="*/ 4522885 h 5729593"/>
              <a:gd name="connsiteX3" fmla="*/ 9893509 w 12206992"/>
              <a:gd name="connsiteY3" fmla="*/ 1225049 h 5729593"/>
              <a:gd name="connsiteX4" fmla="*/ 12206992 w 12206992"/>
              <a:gd name="connsiteY4" fmla="*/ 243657 h 5729593"/>
              <a:gd name="connsiteX5" fmla="*/ 12192001 w 12206992"/>
              <a:gd name="connsiteY5" fmla="*/ 5729593 h 5729593"/>
              <a:gd name="connsiteX6" fmla="*/ 0 w 12206992"/>
              <a:gd name="connsiteY6" fmla="*/ 5729593 h 5729593"/>
              <a:gd name="connsiteX7" fmla="*/ 14990 w 12206992"/>
              <a:gd name="connsiteY7" fmla="*/ 1892575 h 5729593"/>
              <a:gd name="connsiteX0" fmla="*/ 14990 w 12206992"/>
              <a:gd name="connsiteY0" fmla="*/ 1881978 h 5718996"/>
              <a:gd name="connsiteX1" fmla="*/ 2593299 w 12206992"/>
              <a:gd name="connsiteY1" fmla="*/ 2503606 h 5718996"/>
              <a:gd name="connsiteX2" fmla="*/ 6130978 w 12206992"/>
              <a:gd name="connsiteY2" fmla="*/ 4512288 h 5718996"/>
              <a:gd name="connsiteX3" fmla="*/ 9893509 w 12206992"/>
              <a:gd name="connsiteY3" fmla="*/ 1214452 h 5718996"/>
              <a:gd name="connsiteX4" fmla="*/ 12206992 w 12206992"/>
              <a:gd name="connsiteY4" fmla="*/ 233060 h 5718996"/>
              <a:gd name="connsiteX5" fmla="*/ 12192001 w 12206992"/>
              <a:gd name="connsiteY5" fmla="*/ 5718996 h 5718996"/>
              <a:gd name="connsiteX6" fmla="*/ 0 w 12206992"/>
              <a:gd name="connsiteY6" fmla="*/ 5718996 h 5718996"/>
              <a:gd name="connsiteX7" fmla="*/ 14990 w 12206992"/>
              <a:gd name="connsiteY7" fmla="*/ 1881978 h 5718996"/>
              <a:gd name="connsiteX0" fmla="*/ 14990 w 12206992"/>
              <a:gd name="connsiteY0" fmla="*/ 1648918 h 5485936"/>
              <a:gd name="connsiteX1" fmla="*/ 2593299 w 12206992"/>
              <a:gd name="connsiteY1" fmla="*/ 2270546 h 5485936"/>
              <a:gd name="connsiteX2" fmla="*/ 6130978 w 12206992"/>
              <a:gd name="connsiteY2" fmla="*/ 4279228 h 5485936"/>
              <a:gd name="connsiteX3" fmla="*/ 9893509 w 12206992"/>
              <a:gd name="connsiteY3" fmla="*/ 981392 h 5485936"/>
              <a:gd name="connsiteX4" fmla="*/ 12206992 w 12206992"/>
              <a:gd name="connsiteY4" fmla="*/ 0 h 5485936"/>
              <a:gd name="connsiteX5" fmla="*/ 12192001 w 12206992"/>
              <a:gd name="connsiteY5" fmla="*/ 5485936 h 5485936"/>
              <a:gd name="connsiteX6" fmla="*/ 0 w 12206992"/>
              <a:gd name="connsiteY6" fmla="*/ 5485936 h 5485936"/>
              <a:gd name="connsiteX7" fmla="*/ 14990 w 12206992"/>
              <a:gd name="connsiteY7" fmla="*/ 1648918 h 5485936"/>
              <a:gd name="connsiteX0" fmla="*/ 14990 w 12206992"/>
              <a:gd name="connsiteY0" fmla="*/ 1660964 h 5497982"/>
              <a:gd name="connsiteX1" fmla="*/ 2593299 w 12206992"/>
              <a:gd name="connsiteY1" fmla="*/ 2282592 h 5497982"/>
              <a:gd name="connsiteX2" fmla="*/ 6130978 w 12206992"/>
              <a:gd name="connsiteY2" fmla="*/ 4291274 h 5497982"/>
              <a:gd name="connsiteX3" fmla="*/ 9893509 w 12206992"/>
              <a:gd name="connsiteY3" fmla="*/ 993438 h 5497982"/>
              <a:gd name="connsiteX4" fmla="*/ 12206992 w 12206992"/>
              <a:gd name="connsiteY4" fmla="*/ 12046 h 5497982"/>
              <a:gd name="connsiteX5" fmla="*/ 12192001 w 12206992"/>
              <a:gd name="connsiteY5" fmla="*/ 5497982 h 5497982"/>
              <a:gd name="connsiteX6" fmla="*/ 0 w 12206992"/>
              <a:gd name="connsiteY6" fmla="*/ 5497982 h 5497982"/>
              <a:gd name="connsiteX7" fmla="*/ 14990 w 12206992"/>
              <a:gd name="connsiteY7" fmla="*/ 1660964 h 5497982"/>
              <a:gd name="connsiteX0" fmla="*/ 14990 w 12206992"/>
              <a:gd name="connsiteY0" fmla="*/ 1661746 h 5498764"/>
              <a:gd name="connsiteX1" fmla="*/ 2593299 w 12206992"/>
              <a:gd name="connsiteY1" fmla="*/ 2283374 h 5498764"/>
              <a:gd name="connsiteX2" fmla="*/ 6130978 w 12206992"/>
              <a:gd name="connsiteY2" fmla="*/ 4292056 h 5498764"/>
              <a:gd name="connsiteX3" fmla="*/ 9893509 w 12206992"/>
              <a:gd name="connsiteY3" fmla="*/ 994220 h 5498764"/>
              <a:gd name="connsiteX4" fmla="*/ 12206992 w 12206992"/>
              <a:gd name="connsiteY4" fmla="*/ 12828 h 5498764"/>
              <a:gd name="connsiteX5" fmla="*/ 12192001 w 12206992"/>
              <a:gd name="connsiteY5" fmla="*/ 5498764 h 5498764"/>
              <a:gd name="connsiteX6" fmla="*/ 0 w 12206992"/>
              <a:gd name="connsiteY6" fmla="*/ 5498764 h 5498764"/>
              <a:gd name="connsiteX7" fmla="*/ 14990 w 12206992"/>
              <a:gd name="connsiteY7" fmla="*/ 1661746 h 5498764"/>
              <a:gd name="connsiteX0" fmla="*/ 14990 w 12206992"/>
              <a:gd name="connsiteY0" fmla="*/ 1663997 h 5501015"/>
              <a:gd name="connsiteX1" fmla="*/ 2593299 w 12206992"/>
              <a:gd name="connsiteY1" fmla="*/ 2285625 h 5501015"/>
              <a:gd name="connsiteX2" fmla="*/ 6130978 w 12206992"/>
              <a:gd name="connsiteY2" fmla="*/ 4294307 h 5501015"/>
              <a:gd name="connsiteX3" fmla="*/ 9893509 w 12206992"/>
              <a:gd name="connsiteY3" fmla="*/ 996471 h 5501015"/>
              <a:gd name="connsiteX4" fmla="*/ 12206992 w 12206992"/>
              <a:gd name="connsiteY4" fmla="*/ 15079 h 5501015"/>
              <a:gd name="connsiteX5" fmla="*/ 12192001 w 12206992"/>
              <a:gd name="connsiteY5" fmla="*/ 5501015 h 5501015"/>
              <a:gd name="connsiteX6" fmla="*/ 0 w 12206992"/>
              <a:gd name="connsiteY6" fmla="*/ 5501015 h 5501015"/>
              <a:gd name="connsiteX7" fmla="*/ 14990 w 12206992"/>
              <a:gd name="connsiteY7" fmla="*/ 1663997 h 5501015"/>
              <a:gd name="connsiteX0" fmla="*/ 14990 w 12206992"/>
              <a:gd name="connsiteY0" fmla="*/ 1648918 h 5485936"/>
              <a:gd name="connsiteX1" fmla="*/ 2593299 w 12206992"/>
              <a:gd name="connsiteY1" fmla="*/ 2270546 h 5485936"/>
              <a:gd name="connsiteX2" fmla="*/ 6130978 w 12206992"/>
              <a:gd name="connsiteY2" fmla="*/ 4279228 h 5485936"/>
              <a:gd name="connsiteX3" fmla="*/ 9893509 w 12206992"/>
              <a:gd name="connsiteY3" fmla="*/ 981392 h 5485936"/>
              <a:gd name="connsiteX4" fmla="*/ 12206992 w 12206992"/>
              <a:gd name="connsiteY4" fmla="*/ 0 h 5485936"/>
              <a:gd name="connsiteX5" fmla="*/ 12192001 w 12206992"/>
              <a:gd name="connsiteY5" fmla="*/ 5485936 h 5485936"/>
              <a:gd name="connsiteX6" fmla="*/ 0 w 12206992"/>
              <a:gd name="connsiteY6" fmla="*/ 5485936 h 5485936"/>
              <a:gd name="connsiteX7" fmla="*/ 14990 w 12206992"/>
              <a:gd name="connsiteY7" fmla="*/ 1648918 h 5485936"/>
              <a:gd name="connsiteX0" fmla="*/ 14990 w 12206992"/>
              <a:gd name="connsiteY0" fmla="*/ 1648918 h 5485936"/>
              <a:gd name="connsiteX1" fmla="*/ 2593299 w 12206992"/>
              <a:gd name="connsiteY1" fmla="*/ 2270546 h 5485936"/>
              <a:gd name="connsiteX2" fmla="*/ 6130978 w 12206992"/>
              <a:gd name="connsiteY2" fmla="*/ 4279228 h 5485936"/>
              <a:gd name="connsiteX3" fmla="*/ 9893509 w 12206992"/>
              <a:gd name="connsiteY3" fmla="*/ 981392 h 5485936"/>
              <a:gd name="connsiteX4" fmla="*/ 12206992 w 12206992"/>
              <a:gd name="connsiteY4" fmla="*/ 0 h 5485936"/>
              <a:gd name="connsiteX5" fmla="*/ 12192001 w 12206992"/>
              <a:gd name="connsiteY5" fmla="*/ 5485936 h 5485936"/>
              <a:gd name="connsiteX6" fmla="*/ 0 w 12206992"/>
              <a:gd name="connsiteY6" fmla="*/ 5485936 h 5485936"/>
              <a:gd name="connsiteX7" fmla="*/ 14990 w 12206992"/>
              <a:gd name="connsiteY7" fmla="*/ 1648918 h 5485936"/>
              <a:gd name="connsiteX0" fmla="*/ 14990 w 12206992"/>
              <a:gd name="connsiteY0" fmla="*/ 1648918 h 5485936"/>
              <a:gd name="connsiteX1" fmla="*/ 2593299 w 12206992"/>
              <a:gd name="connsiteY1" fmla="*/ 2270546 h 5485936"/>
              <a:gd name="connsiteX2" fmla="*/ 6400801 w 12206992"/>
              <a:gd name="connsiteY2" fmla="*/ 4698953 h 5485936"/>
              <a:gd name="connsiteX3" fmla="*/ 9893509 w 12206992"/>
              <a:gd name="connsiteY3" fmla="*/ 981392 h 5485936"/>
              <a:gd name="connsiteX4" fmla="*/ 12206992 w 12206992"/>
              <a:gd name="connsiteY4" fmla="*/ 0 h 5485936"/>
              <a:gd name="connsiteX5" fmla="*/ 12192001 w 12206992"/>
              <a:gd name="connsiteY5" fmla="*/ 5485936 h 5485936"/>
              <a:gd name="connsiteX6" fmla="*/ 0 w 12206992"/>
              <a:gd name="connsiteY6" fmla="*/ 5485936 h 5485936"/>
              <a:gd name="connsiteX7" fmla="*/ 14990 w 12206992"/>
              <a:gd name="connsiteY7" fmla="*/ 1648918 h 5485936"/>
              <a:gd name="connsiteX0" fmla="*/ 14990 w 12206992"/>
              <a:gd name="connsiteY0" fmla="*/ 1648918 h 5485936"/>
              <a:gd name="connsiteX1" fmla="*/ 2593299 w 12206992"/>
              <a:gd name="connsiteY1" fmla="*/ 2270546 h 5485936"/>
              <a:gd name="connsiteX2" fmla="*/ 6325850 w 12206992"/>
              <a:gd name="connsiteY2" fmla="*/ 4264238 h 5485936"/>
              <a:gd name="connsiteX3" fmla="*/ 9893509 w 12206992"/>
              <a:gd name="connsiteY3" fmla="*/ 981392 h 5485936"/>
              <a:gd name="connsiteX4" fmla="*/ 12206992 w 12206992"/>
              <a:gd name="connsiteY4" fmla="*/ 0 h 5485936"/>
              <a:gd name="connsiteX5" fmla="*/ 12192001 w 12206992"/>
              <a:gd name="connsiteY5" fmla="*/ 5485936 h 5485936"/>
              <a:gd name="connsiteX6" fmla="*/ 0 w 12206992"/>
              <a:gd name="connsiteY6" fmla="*/ 5485936 h 5485936"/>
              <a:gd name="connsiteX7" fmla="*/ 14990 w 12206992"/>
              <a:gd name="connsiteY7" fmla="*/ 1648918 h 5485936"/>
              <a:gd name="connsiteX0" fmla="*/ 14990 w 12206992"/>
              <a:gd name="connsiteY0" fmla="*/ 1648918 h 5485936"/>
              <a:gd name="connsiteX1" fmla="*/ 2593299 w 12206992"/>
              <a:gd name="connsiteY1" fmla="*/ 2270546 h 5485936"/>
              <a:gd name="connsiteX2" fmla="*/ 6325850 w 12206992"/>
              <a:gd name="connsiteY2" fmla="*/ 4264238 h 5485936"/>
              <a:gd name="connsiteX3" fmla="*/ 9893509 w 12206992"/>
              <a:gd name="connsiteY3" fmla="*/ 981392 h 5485936"/>
              <a:gd name="connsiteX4" fmla="*/ 12206992 w 12206992"/>
              <a:gd name="connsiteY4" fmla="*/ 0 h 5485936"/>
              <a:gd name="connsiteX5" fmla="*/ 12192001 w 12206992"/>
              <a:gd name="connsiteY5" fmla="*/ 5485936 h 5485936"/>
              <a:gd name="connsiteX6" fmla="*/ 0 w 12206992"/>
              <a:gd name="connsiteY6" fmla="*/ 5485936 h 5485936"/>
              <a:gd name="connsiteX7" fmla="*/ 14990 w 12206992"/>
              <a:gd name="connsiteY7" fmla="*/ 1648918 h 5485936"/>
              <a:gd name="connsiteX0" fmla="*/ 14990 w 12206992"/>
              <a:gd name="connsiteY0" fmla="*/ 1648918 h 5485936"/>
              <a:gd name="connsiteX1" fmla="*/ 2758191 w 12206992"/>
              <a:gd name="connsiteY1" fmla="*/ 2480408 h 5485936"/>
              <a:gd name="connsiteX2" fmla="*/ 6325850 w 12206992"/>
              <a:gd name="connsiteY2" fmla="*/ 4264238 h 5485936"/>
              <a:gd name="connsiteX3" fmla="*/ 9893509 w 12206992"/>
              <a:gd name="connsiteY3" fmla="*/ 981392 h 5485936"/>
              <a:gd name="connsiteX4" fmla="*/ 12206992 w 12206992"/>
              <a:gd name="connsiteY4" fmla="*/ 0 h 5485936"/>
              <a:gd name="connsiteX5" fmla="*/ 12192001 w 12206992"/>
              <a:gd name="connsiteY5" fmla="*/ 5485936 h 5485936"/>
              <a:gd name="connsiteX6" fmla="*/ 0 w 12206992"/>
              <a:gd name="connsiteY6" fmla="*/ 5485936 h 5485936"/>
              <a:gd name="connsiteX7" fmla="*/ 14990 w 12206992"/>
              <a:gd name="connsiteY7" fmla="*/ 1648918 h 5485936"/>
              <a:gd name="connsiteX0" fmla="*/ 14990 w 12206992"/>
              <a:gd name="connsiteY0" fmla="*/ 1648918 h 5485936"/>
              <a:gd name="connsiteX1" fmla="*/ 2833142 w 12206992"/>
              <a:gd name="connsiteY1" fmla="*/ 2420447 h 5485936"/>
              <a:gd name="connsiteX2" fmla="*/ 6325850 w 12206992"/>
              <a:gd name="connsiteY2" fmla="*/ 4264238 h 5485936"/>
              <a:gd name="connsiteX3" fmla="*/ 9893509 w 12206992"/>
              <a:gd name="connsiteY3" fmla="*/ 981392 h 5485936"/>
              <a:gd name="connsiteX4" fmla="*/ 12206992 w 12206992"/>
              <a:gd name="connsiteY4" fmla="*/ 0 h 5485936"/>
              <a:gd name="connsiteX5" fmla="*/ 12192001 w 12206992"/>
              <a:gd name="connsiteY5" fmla="*/ 5485936 h 5485936"/>
              <a:gd name="connsiteX6" fmla="*/ 0 w 12206992"/>
              <a:gd name="connsiteY6" fmla="*/ 5485936 h 5485936"/>
              <a:gd name="connsiteX7" fmla="*/ 14990 w 12206992"/>
              <a:gd name="connsiteY7" fmla="*/ 1648918 h 5485936"/>
              <a:gd name="connsiteX0" fmla="*/ 14990 w 12206992"/>
              <a:gd name="connsiteY0" fmla="*/ 1648918 h 5485936"/>
              <a:gd name="connsiteX1" fmla="*/ 2833142 w 12206992"/>
              <a:gd name="connsiteY1" fmla="*/ 2420447 h 5485936"/>
              <a:gd name="connsiteX2" fmla="*/ 6325850 w 12206992"/>
              <a:gd name="connsiteY2" fmla="*/ 4264238 h 5485936"/>
              <a:gd name="connsiteX3" fmla="*/ 9893509 w 12206992"/>
              <a:gd name="connsiteY3" fmla="*/ 981392 h 5485936"/>
              <a:gd name="connsiteX4" fmla="*/ 12206992 w 12206992"/>
              <a:gd name="connsiteY4" fmla="*/ 0 h 5485936"/>
              <a:gd name="connsiteX5" fmla="*/ 12192001 w 12206992"/>
              <a:gd name="connsiteY5" fmla="*/ 5485936 h 5485936"/>
              <a:gd name="connsiteX6" fmla="*/ 0 w 12206992"/>
              <a:gd name="connsiteY6" fmla="*/ 5485936 h 5485936"/>
              <a:gd name="connsiteX7" fmla="*/ 14990 w 12206992"/>
              <a:gd name="connsiteY7" fmla="*/ 1648918 h 5485936"/>
              <a:gd name="connsiteX0" fmla="*/ 14990 w 12206992"/>
              <a:gd name="connsiteY0" fmla="*/ 1648918 h 5485936"/>
              <a:gd name="connsiteX1" fmla="*/ 3237876 w 12206992"/>
              <a:gd name="connsiteY1" fmla="*/ 3020053 h 5485936"/>
              <a:gd name="connsiteX2" fmla="*/ 6325850 w 12206992"/>
              <a:gd name="connsiteY2" fmla="*/ 4264238 h 5485936"/>
              <a:gd name="connsiteX3" fmla="*/ 9893509 w 12206992"/>
              <a:gd name="connsiteY3" fmla="*/ 981392 h 5485936"/>
              <a:gd name="connsiteX4" fmla="*/ 12206992 w 12206992"/>
              <a:gd name="connsiteY4" fmla="*/ 0 h 5485936"/>
              <a:gd name="connsiteX5" fmla="*/ 12192001 w 12206992"/>
              <a:gd name="connsiteY5" fmla="*/ 5485936 h 5485936"/>
              <a:gd name="connsiteX6" fmla="*/ 0 w 12206992"/>
              <a:gd name="connsiteY6" fmla="*/ 5485936 h 5485936"/>
              <a:gd name="connsiteX7" fmla="*/ 14990 w 12206992"/>
              <a:gd name="connsiteY7" fmla="*/ 1648918 h 5485936"/>
              <a:gd name="connsiteX0" fmla="*/ 14990 w 12206992"/>
              <a:gd name="connsiteY0" fmla="*/ 1648918 h 5485936"/>
              <a:gd name="connsiteX1" fmla="*/ 3043004 w 12206992"/>
              <a:gd name="connsiteY1" fmla="*/ 2540368 h 5485936"/>
              <a:gd name="connsiteX2" fmla="*/ 6325850 w 12206992"/>
              <a:gd name="connsiteY2" fmla="*/ 4264238 h 5485936"/>
              <a:gd name="connsiteX3" fmla="*/ 9893509 w 12206992"/>
              <a:gd name="connsiteY3" fmla="*/ 981392 h 5485936"/>
              <a:gd name="connsiteX4" fmla="*/ 12206992 w 12206992"/>
              <a:gd name="connsiteY4" fmla="*/ 0 h 5485936"/>
              <a:gd name="connsiteX5" fmla="*/ 12192001 w 12206992"/>
              <a:gd name="connsiteY5" fmla="*/ 5485936 h 5485936"/>
              <a:gd name="connsiteX6" fmla="*/ 0 w 12206992"/>
              <a:gd name="connsiteY6" fmla="*/ 5485936 h 5485936"/>
              <a:gd name="connsiteX7" fmla="*/ 14990 w 12206992"/>
              <a:gd name="connsiteY7" fmla="*/ 1648918 h 5485936"/>
              <a:gd name="connsiteX0" fmla="*/ 14990 w 12206992"/>
              <a:gd name="connsiteY0" fmla="*/ 1648918 h 5485936"/>
              <a:gd name="connsiteX1" fmla="*/ 3043004 w 12206992"/>
              <a:gd name="connsiteY1" fmla="*/ 2540368 h 5485936"/>
              <a:gd name="connsiteX2" fmla="*/ 6325850 w 12206992"/>
              <a:gd name="connsiteY2" fmla="*/ 4264238 h 5485936"/>
              <a:gd name="connsiteX3" fmla="*/ 9893509 w 12206992"/>
              <a:gd name="connsiteY3" fmla="*/ 981392 h 5485936"/>
              <a:gd name="connsiteX4" fmla="*/ 12206992 w 12206992"/>
              <a:gd name="connsiteY4" fmla="*/ 0 h 5485936"/>
              <a:gd name="connsiteX5" fmla="*/ 12192001 w 12206992"/>
              <a:gd name="connsiteY5" fmla="*/ 5485936 h 5485936"/>
              <a:gd name="connsiteX6" fmla="*/ 0 w 12206992"/>
              <a:gd name="connsiteY6" fmla="*/ 5485936 h 5485936"/>
              <a:gd name="connsiteX7" fmla="*/ 14990 w 12206992"/>
              <a:gd name="connsiteY7" fmla="*/ 1648918 h 5485936"/>
              <a:gd name="connsiteX0" fmla="*/ 14990 w 12206992"/>
              <a:gd name="connsiteY0" fmla="*/ 1648918 h 5485936"/>
              <a:gd name="connsiteX1" fmla="*/ 3043004 w 12206992"/>
              <a:gd name="connsiteY1" fmla="*/ 2540368 h 5485936"/>
              <a:gd name="connsiteX2" fmla="*/ 6325850 w 12206992"/>
              <a:gd name="connsiteY2" fmla="*/ 4264238 h 5485936"/>
              <a:gd name="connsiteX3" fmla="*/ 9893509 w 12206992"/>
              <a:gd name="connsiteY3" fmla="*/ 981392 h 5485936"/>
              <a:gd name="connsiteX4" fmla="*/ 12206992 w 12206992"/>
              <a:gd name="connsiteY4" fmla="*/ 0 h 5485936"/>
              <a:gd name="connsiteX5" fmla="*/ 12192001 w 12206992"/>
              <a:gd name="connsiteY5" fmla="*/ 5485936 h 5485936"/>
              <a:gd name="connsiteX6" fmla="*/ 0 w 12206992"/>
              <a:gd name="connsiteY6" fmla="*/ 5485936 h 5485936"/>
              <a:gd name="connsiteX7" fmla="*/ 14990 w 12206992"/>
              <a:gd name="connsiteY7" fmla="*/ 1648918 h 5485936"/>
              <a:gd name="connsiteX0" fmla="*/ 14990 w 12206992"/>
              <a:gd name="connsiteY0" fmla="*/ 1648918 h 5485936"/>
              <a:gd name="connsiteX1" fmla="*/ 3043004 w 12206992"/>
              <a:gd name="connsiteY1" fmla="*/ 2540368 h 5485936"/>
              <a:gd name="connsiteX2" fmla="*/ 6325850 w 12206992"/>
              <a:gd name="connsiteY2" fmla="*/ 4264238 h 5485936"/>
              <a:gd name="connsiteX3" fmla="*/ 9893509 w 12206992"/>
              <a:gd name="connsiteY3" fmla="*/ 981392 h 5485936"/>
              <a:gd name="connsiteX4" fmla="*/ 12206992 w 12206992"/>
              <a:gd name="connsiteY4" fmla="*/ 0 h 5485936"/>
              <a:gd name="connsiteX5" fmla="*/ 12192001 w 12206992"/>
              <a:gd name="connsiteY5" fmla="*/ 5485936 h 5485936"/>
              <a:gd name="connsiteX6" fmla="*/ 0 w 12206992"/>
              <a:gd name="connsiteY6" fmla="*/ 5485936 h 5485936"/>
              <a:gd name="connsiteX7" fmla="*/ 14990 w 12206992"/>
              <a:gd name="connsiteY7" fmla="*/ 1648918 h 5485936"/>
              <a:gd name="connsiteX0" fmla="*/ 14990 w 12206992"/>
              <a:gd name="connsiteY0" fmla="*/ 1648918 h 5485936"/>
              <a:gd name="connsiteX1" fmla="*/ 3043004 w 12206992"/>
              <a:gd name="connsiteY1" fmla="*/ 2540368 h 5485936"/>
              <a:gd name="connsiteX2" fmla="*/ 6325850 w 12206992"/>
              <a:gd name="connsiteY2" fmla="*/ 4264238 h 5485936"/>
              <a:gd name="connsiteX3" fmla="*/ 9893509 w 12206992"/>
              <a:gd name="connsiteY3" fmla="*/ 981392 h 5485936"/>
              <a:gd name="connsiteX4" fmla="*/ 12206992 w 12206992"/>
              <a:gd name="connsiteY4" fmla="*/ 0 h 5485936"/>
              <a:gd name="connsiteX5" fmla="*/ 12192001 w 12206992"/>
              <a:gd name="connsiteY5" fmla="*/ 5485936 h 5485936"/>
              <a:gd name="connsiteX6" fmla="*/ 0 w 12206992"/>
              <a:gd name="connsiteY6" fmla="*/ 5485936 h 5485936"/>
              <a:gd name="connsiteX7" fmla="*/ 14990 w 12206992"/>
              <a:gd name="connsiteY7" fmla="*/ 1648918 h 5485936"/>
              <a:gd name="connsiteX0" fmla="*/ 14990 w 12206992"/>
              <a:gd name="connsiteY0" fmla="*/ 1648918 h 5485936"/>
              <a:gd name="connsiteX1" fmla="*/ 3043004 w 12206992"/>
              <a:gd name="connsiteY1" fmla="*/ 2540368 h 5485936"/>
              <a:gd name="connsiteX2" fmla="*/ 6325850 w 12206992"/>
              <a:gd name="connsiteY2" fmla="*/ 4264238 h 5485936"/>
              <a:gd name="connsiteX3" fmla="*/ 9893509 w 12206992"/>
              <a:gd name="connsiteY3" fmla="*/ 981392 h 5485936"/>
              <a:gd name="connsiteX4" fmla="*/ 12206992 w 12206992"/>
              <a:gd name="connsiteY4" fmla="*/ 0 h 5485936"/>
              <a:gd name="connsiteX5" fmla="*/ 12192001 w 12206992"/>
              <a:gd name="connsiteY5" fmla="*/ 5485936 h 5485936"/>
              <a:gd name="connsiteX6" fmla="*/ 0 w 12206992"/>
              <a:gd name="connsiteY6" fmla="*/ 5485936 h 5485936"/>
              <a:gd name="connsiteX7" fmla="*/ 14990 w 12206992"/>
              <a:gd name="connsiteY7" fmla="*/ 1648918 h 5485936"/>
              <a:gd name="connsiteX0" fmla="*/ 14990 w 12206992"/>
              <a:gd name="connsiteY0" fmla="*/ 1648918 h 5485936"/>
              <a:gd name="connsiteX1" fmla="*/ 3043004 w 12206992"/>
              <a:gd name="connsiteY1" fmla="*/ 2540368 h 5485936"/>
              <a:gd name="connsiteX2" fmla="*/ 6325850 w 12206992"/>
              <a:gd name="connsiteY2" fmla="*/ 4264238 h 5485936"/>
              <a:gd name="connsiteX3" fmla="*/ 9893509 w 12206992"/>
              <a:gd name="connsiteY3" fmla="*/ 981392 h 5485936"/>
              <a:gd name="connsiteX4" fmla="*/ 12206992 w 12206992"/>
              <a:gd name="connsiteY4" fmla="*/ 0 h 5485936"/>
              <a:gd name="connsiteX5" fmla="*/ 12192001 w 12206992"/>
              <a:gd name="connsiteY5" fmla="*/ 5485936 h 5485936"/>
              <a:gd name="connsiteX6" fmla="*/ 0 w 12206992"/>
              <a:gd name="connsiteY6" fmla="*/ 5485936 h 5485936"/>
              <a:gd name="connsiteX7" fmla="*/ 14990 w 12206992"/>
              <a:gd name="connsiteY7" fmla="*/ 1648918 h 5485936"/>
              <a:gd name="connsiteX0" fmla="*/ 14990 w 12206992"/>
              <a:gd name="connsiteY0" fmla="*/ 1648918 h 5485936"/>
              <a:gd name="connsiteX1" fmla="*/ 3043004 w 12206992"/>
              <a:gd name="connsiteY1" fmla="*/ 2540368 h 5485936"/>
              <a:gd name="connsiteX2" fmla="*/ 6325850 w 12206992"/>
              <a:gd name="connsiteY2" fmla="*/ 4264238 h 5485936"/>
              <a:gd name="connsiteX3" fmla="*/ 9893509 w 12206992"/>
              <a:gd name="connsiteY3" fmla="*/ 981392 h 5485936"/>
              <a:gd name="connsiteX4" fmla="*/ 12206992 w 12206992"/>
              <a:gd name="connsiteY4" fmla="*/ 0 h 5485936"/>
              <a:gd name="connsiteX5" fmla="*/ 12192001 w 12206992"/>
              <a:gd name="connsiteY5" fmla="*/ 5485936 h 5485936"/>
              <a:gd name="connsiteX6" fmla="*/ 0 w 12206992"/>
              <a:gd name="connsiteY6" fmla="*/ 5485936 h 5485936"/>
              <a:gd name="connsiteX7" fmla="*/ 14990 w 12206992"/>
              <a:gd name="connsiteY7" fmla="*/ 1648918 h 5485936"/>
              <a:gd name="connsiteX0" fmla="*/ 14990 w 12206992"/>
              <a:gd name="connsiteY0" fmla="*/ 1648918 h 5485936"/>
              <a:gd name="connsiteX1" fmla="*/ 3043004 w 12206992"/>
              <a:gd name="connsiteY1" fmla="*/ 2540368 h 5485936"/>
              <a:gd name="connsiteX2" fmla="*/ 6325850 w 12206992"/>
              <a:gd name="connsiteY2" fmla="*/ 4264238 h 5485936"/>
              <a:gd name="connsiteX3" fmla="*/ 9893509 w 12206992"/>
              <a:gd name="connsiteY3" fmla="*/ 981392 h 5485936"/>
              <a:gd name="connsiteX4" fmla="*/ 12206992 w 12206992"/>
              <a:gd name="connsiteY4" fmla="*/ 0 h 5485936"/>
              <a:gd name="connsiteX5" fmla="*/ 12192001 w 12206992"/>
              <a:gd name="connsiteY5" fmla="*/ 5485936 h 5485936"/>
              <a:gd name="connsiteX6" fmla="*/ 0 w 12206992"/>
              <a:gd name="connsiteY6" fmla="*/ 5485936 h 5485936"/>
              <a:gd name="connsiteX7" fmla="*/ 14990 w 12206992"/>
              <a:gd name="connsiteY7" fmla="*/ 1648918 h 5485936"/>
              <a:gd name="connsiteX0" fmla="*/ 14990 w 12206992"/>
              <a:gd name="connsiteY0" fmla="*/ 1648918 h 5485936"/>
              <a:gd name="connsiteX1" fmla="*/ 3043004 w 12206992"/>
              <a:gd name="connsiteY1" fmla="*/ 2540368 h 5485936"/>
              <a:gd name="connsiteX2" fmla="*/ 6325850 w 12206992"/>
              <a:gd name="connsiteY2" fmla="*/ 4264238 h 5485936"/>
              <a:gd name="connsiteX3" fmla="*/ 9893509 w 12206992"/>
              <a:gd name="connsiteY3" fmla="*/ 981392 h 5485936"/>
              <a:gd name="connsiteX4" fmla="*/ 12206992 w 12206992"/>
              <a:gd name="connsiteY4" fmla="*/ 0 h 5485936"/>
              <a:gd name="connsiteX5" fmla="*/ 12192001 w 12206992"/>
              <a:gd name="connsiteY5" fmla="*/ 5485936 h 5485936"/>
              <a:gd name="connsiteX6" fmla="*/ 0 w 12206992"/>
              <a:gd name="connsiteY6" fmla="*/ 5485936 h 5485936"/>
              <a:gd name="connsiteX7" fmla="*/ 14990 w 12206992"/>
              <a:gd name="connsiteY7" fmla="*/ 1648918 h 5485936"/>
              <a:gd name="connsiteX0" fmla="*/ 14990 w 12206992"/>
              <a:gd name="connsiteY0" fmla="*/ 1648918 h 5485936"/>
              <a:gd name="connsiteX1" fmla="*/ 3043004 w 12206992"/>
              <a:gd name="connsiteY1" fmla="*/ 2540368 h 5485936"/>
              <a:gd name="connsiteX2" fmla="*/ 6325850 w 12206992"/>
              <a:gd name="connsiteY2" fmla="*/ 4264238 h 5485936"/>
              <a:gd name="connsiteX3" fmla="*/ 9893509 w 12206992"/>
              <a:gd name="connsiteY3" fmla="*/ 981392 h 5485936"/>
              <a:gd name="connsiteX4" fmla="*/ 12206992 w 12206992"/>
              <a:gd name="connsiteY4" fmla="*/ 0 h 5485936"/>
              <a:gd name="connsiteX5" fmla="*/ 12192001 w 12206992"/>
              <a:gd name="connsiteY5" fmla="*/ 5485936 h 5485936"/>
              <a:gd name="connsiteX6" fmla="*/ 0 w 12206992"/>
              <a:gd name="connsiteY6" fmla="*/ 5485936 h 5485936"/>
              <a:gd name="connsiteX7" fmla="*/ 14990 w 12206992"/>
              <a:gd name="connsiteY7" fmla="*/ 1648918 h 5485936"/>
              <a:gd name="connsiteX0" fmla="*/ 14990 w 12206992"/>
              <a:gd name="connsiteY0" fmla="*/ 1648918 h 5485936"/>
              <a:gd name="connsiteX1" fmla="*/ 3043004 w 12206992"/>
              <a:gd name="connsiteY1" fmla="*/ 2540368 h 5485936"/>
              <a:gd name="connsiteX2" fmla="*/ 6325850 w 12206992"/>
              <a:gd name="connsiteY2" fmla="*/ 4264238 h 5485936"/>
              <a:gd name="connsiteX3" fmla="*/ 9893509 w 12206992"/>
              <a:gd name="connsiteY3" fmla="*/ 981392 h 5485936"/>
              <a:gd name="connsiteX4" fmla="*/ 12206992 w 12206992"/>
              <a:gd name="connsiteY4" fmla="*/ 0 h 5485936"/>
              <a:gd name="connsiteX5" fmla="*/ 12192001 w 12206992"/>
              <a:gd name="connsiteY5" fmla="*/ 5485936 h 5485936"/>
              <a:gd name="connsiteX6" fmla="*/ 0 w 12206992"/>
              <a:gd name="connsiteY6" fmla="*/ 5485936 h 5485936"/>
              <a:gd name="connsiteX7" fmla="*/ 14990 w 12206992"/>
              <a:gd name="connsiteY7" fmla="*/ 1648918 h 5485936"/>
              <a:gd name="connsiteX0" fmla="*/ 1092 w 12212144"/>
              <a:gd name="connsiteY0" fmla="*/ 1677493 h 5485936"/>
              <a:gd name="connsiteX1" fmla="*/ 3048156 w 12212144"/>
              <a:gd name="connsiteY1" fmla="*/ 2540368 h 5485936"/>
              <a:gd name="connsiteX2" fmla="*/ 6331002 w 12212144"/>
              <a:gd name="connsiteY2" fmla="*/ 4264238 h 5485936"/>
              <a:gd name="connsiteX3" fmla="*/ 9898661 w 12212144"/>
              <a:gd name="connsiteY3" fmla="*/ 981392 h 5485936"/>
              <a:gd name="connsiteX4" fmla="*/ 12212144 w 12212144"/>
              <a:gd name="connsiteY4" fmla="*/ 0 h 5485936"/>
              <a:gd name="connsiteX5" fmla="*/ 12197153 w 12212144"/>
              <a:gd name="connsiteY5" fmla="*/ 5485936 h 5485936"/>
              <a:gd name="connsiteX6" fmla="*/ 5152 w 12212144"/>
              <a:gd name="connsiteY6" fmla="*/ 5485936 h 5485936"/>
              <a:gd name="connsiteX7" fmla="*/ 1092 w 12212144"/>
              <a:gd name="connsiteY7" fmla="*/ 1677493 h 5485936"/>
              <a:gd name="connsiteX0" fmla="*/ 1092 w 12212144"/>
              <a:gd name="connsiteY0" fmla="*/ 1648918 h 5485936"/>
              <a:gd name="connsiteX1" fmla="*/ 3048156 w 12212144"/>
              <a:gd name="connsiteY1" fmla="*/ 2540368 h 5485936"/>
              <a:gd name="connsiteX2" fmla="*/ 6331002 w 12212144"/>
              <a:gd name="connsiteY2" fmla="*/ 4264238 h 5485936"/>
              <a:gd name="connsiteX3" fmla="*/ 9898661 w 12212144"/>
              <a:gd name="connsiteY3" fmla="*/ 981392 h 5485936"/>
              <a:gd name="connsiteX4" fmla="*/ 12212144 w 12212144"/>
              <a:gd name="connsiteY4" fmla="*/ 0 h 5485936"/>
              <a:gd name="connsiteX5" fmla="*/ 12197153 w 12212144"/>
              <a:gd name="connsiteY5" fmla="*/ 5485936 h 5485936"/>
              <a:gd name="connsiteX6" fmla="*/ 5152 w 12212144"/>
              <a:gd name="connsiteY6" fmla="*/ 5485936 h 5485936"/>
              <a:gd name="connsiteX7" fmla="*/ 1092 w 12212144"/>
              <a:gd name="connsiteY7" fmla="*/ 1648918 h 5485936"/>
              <a:gd name="connsiteX0" fmla="*/ 1092 w 12212144"/>
              <a:gd name="connsiteY0" fmla="*/ 1648918 h 5485936"/>
              <a:gd name="connsiteX1" fmla="*/ 3048156 w 12212144"/>
              <a:gd name="connsiteY1" fmla="*/ 2540368 h 5485936"/>
              <a:gd name="connsiteX2" fmla="*/ 6331002 w 12212144"/>
              <a:gd name="connsiteY2" fmla="*/ 4264238 h 5485936"/>
              <a:gd name="connsiteX3" fmla="*/ 9898661 w 12212144"/>
              <a:gd name="connsiteY3" fmla="*/ 981392 h 5485936"/>
              <a:gd name="connsiteX4" fmla="*/ 12212144 w 12212144"/>
              <a:gd name="connsiteY4" fmla="*/ 0 h 5485936"/>
              <a:gd name="connsiteX5" fmla="*/ 12197153 w 12212144"/>
              <a:gd name="connsiteY5" fmla="*/ 5485936 h 5485936"/>
              <a:gd name="connsiteX6" fmla="*/ 5152 w 12212144"/>
              <a:gd name="connsiteY6" fmla="*/ 5485936 h 5485936"/>
              <a:gd name="connsiteX7" fmla="*/ 1092 w 12212144"/>
              <a:gd name="connsiteY7" fmla="*/ 1648918 h 5485936"/>
              <a:gd name="connsiteX0" fmla="*/ 1092 w 12212144"/>
              <a:gd name="connsiteY0" fmla="*/ 1648918 h 5485936"/>
              <a:gd name="connsiteX1" fmla="*/ 3048156 w 12212144"/>
              <a:gd name="connsiteY1" fmla="*/ 2540368 h 5485936"/>
              <a:gd name="connsiteX2" fmla="*/ 6331002 w 12212144"/>
              <a:gd name="connsiteY2" fmla="*/ 4264238 h 5485936"/>
              <a:gd name="connsiteX3" fmla="*/ 9898661 w 12212144"/>
              <a:gd name="connsiteY3" fmla="*/ 981392 h 5485936"/>
              <a:gd name="connsiteX4" fmla="*/ 12212144 w 12212144"/>
              <a:gd name="connsiteY4" fmla="*/ 0 h 5485936"/>
              <a:gd name="connsiteX5" fmla="*/ 12197153 w 12212144"/>
              <a:gd name="connsiteY5" fmla="*/ 5485936 h 5485936"/>
              <a:gd name="connsiteX6" fmla="*/ 5152 w 12212144"/>
              <a:gd name="connsiteY6" fmla="*/ 5485936 h 5485936"/>
              <a:gd name="connsiteX7" fmla="*/ 1092 w 12212144"/>
              <a:gd name="connsiteY7" fmla="*/ 1648918 h 5485936"/>
              <a:gd name="connsiteX0" fmla="*/ 1092 w 12212144"/>
              <a:gd name="connsiteY0" fmla="*/ 1648918 h 5485936"/>
              <a:gd name="connsiteX1" fmla="*/ 3048156 w 12212144"/>
              <a:gd name="connsiteY1" fmla="*/ 2540368 h 5485936"/>
              <a:gd name="connsiteX2" fmla="*/ 6331002 w 12212144"/>
              <a:gd name="connsiteY2" fmla="*/ 4264238 h 5485936"/>
              <a:gd name="connsiteX3" fmla="*/ 9898661 w 12212144"/>
              <a:gd name="connsiteY3" fmla="*/ 981392 h 5485936"/>
              <a:gd name="connsiteX4" fmla="*/ 12212144 w 12212144"/>
              <a:gd name="connsiteY4" fmla="*/ 0 h 5485936"/>
              <a:gd name="connsiteX5" fmla="*/ 12197153 w 12212144"/>
              <a:gd name="connsiteY5" fmla="*/ 5485936 h 5485936"/>
              <a:gd name="connsiteX6" fmla="*/ 5152 w 12212144"/>
              <a:gd name="connsiteY6" fmla="*/ 5485936 h 5485936"/>
              <a:gd name="connsiteX7" fmla="*/ 1092 w 12212144"/>
              <a:gd name="connsiteY7" fmla="*/ 1648918 h 5485936"/>
              <a:gd name="connsiteX0" fmla="*/ 1092 w 12212144"/>
              <a:gd name="connsiteY0" fmla="*/ 1648918 h 5485936"/>
              <a:gd name="connsiteX1" fmla="*/ 3048156 w 12212144"/>
              <a:gd name="connsiteY1" fmla="*/ 2540368 h 5485936"/>
              <a:gd name="connsiteX2" fmla="*/ 6331002 w 12212144"/>
              <a:gd name="connsiteY2" fmla="*/ 4264238 h 5485936"/>
              <a:gd name="connsiteX3" fmla="*/ 9898661 w 12212144"/>
              <a:gd name="connsiteY3" fmla="*/ 981392 h 5485936"/>
              <a:gd name="connsiteX4" fmla="*/ 12212144 w 12212144"/>
              <a:gd name="connsiteY4" fmla="*/ 0 h 5485936"/>
              <a:gd name="connsiteX5" fmla="*/ 12197153 w 12212144"/>
              <a:gd name="connsiteY5" fmla="*/ 5485936 h 5485936"/>
              <a:gd name="connsiteX6" fmla="*/ 5152 w 12212144"/>
              <a:gd name="connsiteY6" fmla="*/ 5485936 h 5485936"/>
              <a:gd name="connsiteX7" fmla="*/ 1092 w 12212144"/>
              <a:gd name="connsiteY7" fmla="*/ 1648918 h 5485936"/>
              <a:gd name="connsiteX0" fmla="*/ 1092 w 12212144"/>
              <a:gd name="connsiteY0" fmla="*/ 1648918 h 5485936"/>
              <a:gd name="connsiteX1" fmla="*/ 3048156 w 12212144"/>
              <a:gd name="connsiteY1" fmla="*/ 2540368 h 5485936"/>
              <a:gd name="connsiteX2" fmla="*/ 6331002 w 12212144"/>
              <a:gd name="connsiteY2" fmla="*/ 4264238 h 5485936"/>
              <a:gd name="connsiteX3" fmla="*/ 9898661 w 12212144"/>
              <a:gd name="connsiteY3" fmla="*/ 981392 h 5485936"/>
              <a:gd name="connsiteX4" fmla="*/ 12212144 w 12212144"/>
              <a:gd name="connsiteY4" fmla="*/ 0 h 5485936"/>
              <a:gd name="connsiteX5" fmla="*/ 12197153 w 12212144"/>
              <a:gd name="connsiteY5" fmla="*/ 5485936 h 5485936"/>
              <a:gd name="connsiteX6" fmla="*/ 5152 w 12212144"/>
              <a:gd name="connsiteY6" fmla="*/ 5485936 h 5485936"/>
              <a:gd name="connsiteX7" fmla="*/ 1092 w 12212144"/>
              <a:gd name="connsiteY7" fmla="*/ 1648918 h 5485936"/>
              <a:gd name="connsiteX0" fmla="*/ 1092 w 12212144"/>
              <a:gd name="connsiteY0" fmla="*/ 1648918 h 5485936"/>
              <a:gd name="connsiteX1" fmla="*/ 3048156 w 12212144"/>
              <a:gd name="connsiteY1" fmla="*/ 2540368 h 5485936"/>
              <a:gd name="connsiteX2" fmla="*/ 6331002 w 12212144"/>
              <a:gd name="connsiteY2" fmla="*/ 4264238 h 5485936"/>
              <a:gd name="connsiteX3" fmla="*/ 9898661 w 12212144"/>
              <a:gd name="connsiteY3" fmla="*/ 981392 h 5485936"/>
              <a:gd name="connsiteX4" fmla="*/ 12212144 w 12212144"/>
              <a:gd name="connsiteY4" fmla="*/ 0 h 5485936"/>
              <a:gd name="connsiteX5" fmla="*/ 12197153 w 12212144"/>
              <a:gd name="connsiteY5" fmla="*/ 5485936 h 5485936"/>
              <a:gd name="connsiteX6" fmla="*/ 5152 w 12212144"/>
              <a:gd name="connsiteY6" fmla="*/ 5485936 h 5485936"/>
              <a:gd name="connsiteX7" fmla="*/ 1092 w 12212144"/>
              <a:gd name="connsiteY7" fmla="*/ 1648918 h 5485936"/>
              <a:gd name="connsiteX0" fmla="*/ 1092 w 12212144"/>
              <a:gd name="connsiteY0" fmla="*/ 1648918 h 5485936"/>
              <a:gd name="connsiteX1" fmla="*/ 3048156 w 12212144"/>
              <a:gd name="connsiteY1" fmla="*/ 2540368 h 5485936"/>
              <a:gd name="connsiteX2" fmla="*/ 6331002 w 12212144"/>
              <a:gd name="connsiteY2" fmla="*/ 4264238 h 5485936"/>
              <a:gd name="connsiteX3" fmla="*/ 9898661 w 12212144"/>
              <a:gd name="connsiteY3" fmla="*/ 981392 h 5485936"/>
              <a:gd name="connsiteX4" fmla="*/ 12212144 w 12212144"/>
              <a:gd name="connsiteY4" fmla="*/ 0 h 5485936"/>
              <a:gd name="connsiteX5" fmla="*/ 12197153 w 12212144"/>
              <a:gd name="connsiteY5" fmla="*/ 5485936 h 5485936"/>
              <a:gd name="connsiteX6" fmla="*/ 5152 w 12212144"/>
              <a:gd name="connsiteY6" fmla="*/ 5485936 h 5485936"/>
              <a:gd name="connsiteX7" fmla="*/ 1092 w 12212144"/>
              <a:gd name="connsiteY7" fmla="*/ 1648918 h 5485936"/>
              <a:gd name="connsiteX0" fmla="*/ 1092 w 12212144"/>
              <a:gd name="connsiteY0" fmla="*/ 1648918 h 5485936"/>
              <a:gd name="connsiteX1" fmla="*/ 3048156 w 12212144"/>
              <a:gd name="connsiteY1" fmla="*/ 2540368 h 5485936"/>
              <a:gd name="connsiteX2" fmla="*/ 6331002 w 12212144"/>
              <a:gd name="connsiteY2" fmla="*/ 4264238 h 5485936"/>
              <a:gd name="connsiteX3" fmla="*/ 9898661 w 12212144"/>
              <a:gd name="connsiteY3" fmla="*/ 981392 h 5485936"/>
              <a:gd name="connsiteX4" fmla="*/ 12212144 w 12212144"/>
              <a:gd name="connsiteY4" fmla="*/ 0 h 5485936"/>
              <a:gd name="connsiteX5" fmla="*/ 12197153 w 12212144"/>
              <a:gd name="connsiteY5" fmla="*/ 5485936 h 5485936"/>
              <a:gd name="connsiteX6" fmla="*/ 5152 w 12212144"/>
              <a:gd name="connsiteY6" fmla="*/ 5485936 h 5485936"/>
              <a:gd name="connsiteX7" fmla="*/ 1092 w 12212144"/>
              <a:gd name="connsiteY7" fmla="*/ 1648918 h 5485936"/>
              <a:gd name="connsiteX0" fmla="*/ 1092 w 12212144"/>
              <a:gd name="connsiteY0" fmla="*/ 1648918 h 5485936"/>
              <a:gd name="connsiteX1" fmla="*/ 3048156 w 12212144"/>
              <a:gd name="connsiteY1" fmla="*/ 2540368 h 5485936"/>
              <a:gd name="connsiteX2" fmla="*/ 6331002 w 12212144"/>
              <a:gd name="connsiteY2" fmla="*/ 4264238 h 5485936"/>
              <a:gd name="connsiteX3" fmla="*/ 9898661 w 12212144"/>
              <a:gd name="connsiteY3" fmla="*/ 981392 h 5485936"/>
              <a:gd name="connsiteX4" fmla="*/ 12212144 w 12212144"/>
              <a:gd name="connsiteY4" fmla="*/ 0 h 5485936"/>
              <a:gd name="connsiteX5" fmla="*/ 12197153 w 12212144"/>
              <a:gd name="connsiteY5" fmla="*/ 5485936 h 5485936"/>
              <a:gd name="connsiteX6" fmla="*/ 5152 w 12212144"/>
              <a:gd name="connsiteY6" fmla="*/ 5485936 h 5485936"/>
              <a:gd name="connsiteX7" fmla="*/ 1092 w 12212144"/>
              <a:gd name="connsiteY7" fmla="*/ 1648918 h 5485936"/>
              <a:gd name="connsiteX0" fmla="*/ 1092 w 12212144"/>
              <a:gd name="connsiteY0" fmla="*/ 1648918 h 5485936"/>
              <a:gd name="connsiteX1" fmla="*/ 3048156 w 12212144"/>
              <a:gd name="connsiteY1" fmla="*/ 2540368 h 5485936"/>
              <a:gd name="connsiteX2" fmla="*/ 6331002 w 12212144"/>
              <a:gd name="connsiteY2" fmla="*/ 4264238 h 5485936"/>
              <a:gd name="connsiteX3" fmla="*/ 9898661 w 12212144"/>
              <a:gd name="connsiteY3" fmla="*/ 981392 h 5485936"/>
              <a:gd name="connsiteX4" fmla="*/ 12212144 w 12212144"/>
              <a:gd name="connsiteY4" fmla="*/ 0 h 5485936"/>
              <a:gd name="connsiteX5" fmla="*/ 12197153 w 12212144"/>
              <a:gd name="connsiteY5" fmla="*/ 5485936 h 5485936"/>
              <a:gd name="connsiteX6" fmla="*/ 5152 w 12212144"/>
              <a:gd name="connsiteY6" fmla="*/ 5485936 h 5485936"/>
              <a:gd name="connsiteX7" fmla="*/ 1092 w 12212144"/>
              <a:gd name="connsiteY7" fmla="*/ 1648918 h 5485936"/>
              <a:gd name="connsiteX0" fmla="*/ 1092 w 12212144"/>
              <a:gd name="connsiteY0" fmla="*/ 1648918 h 5485936"/>
              <a:gd name="connsiteX1" fmla="*/ 3048156 w 12212144"/>
              <a:gd name="connsiteY1" fmla="*/ 2540368 h 5485936"/>
              <a:gd name="connsiteX2" fmla="*/ 6331002 w 12212144"/>
              <a:gd name="connsiteY2" fmla="*/ 4264238 h 5485936"/>
              <a:gd name="connsiteX3" fmla="*/ 9898661 w 12212144"/>
              <a:gd name="connsiteY3" fmla="*/ 981392 h 5485936"/>
              <a:gd name="connsiteX4" fmla="*/ 12212144 w 12212144"/>
              <a:gd name="connsiteY4" fmla="*/ 0 h 5485936"/>
              <a:gd name="connsiteX5" fmla="*/ 12197153 w 12212144"/>
              <a:gd name="connsiteY5" fmla="*/ 5485936 h 5485936"/>
              <a:gd name="connsiteX6" fmla="*/ 5152 w 12212144"/>
              <a:gd name="connsiteY6" fmla="*/ 5485936 h 5485936"/>
              <a:gd name="connsiteX7" fmla="*/ 1092 w 12212144"/>
              <a:gd name="connsiteY7" fmla="*/ 1648918 h 5485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212144" h="5485936">
                <a:moveTo>
                  <a:pt x="1092" y="1648918"/>
                </a:moveTo>
                <a:cubicBezTo>
                  <a:pt x="1752443" y="1652666"/>
                  <a:pt x="2431321" y="2123531"/>
                  <a:pt x="3048156" y="2540368"/>
                </a:cubicBezTo>
                <a:cubicBezTo>
                  <a:pt x="3664991" y="2957205"/>
                  <a:pt x="4979388" y="4464106"/>
                  <a:pt x="6331002" y="4264238"/>
                </a:cubicBezTo>
                <a:cubicBezTo>
                  <a:pt x="7682616" y="4064370"/>
                  <a:pt x="9068372" y="1767049"/>
                  <a:pt x="9898661" y="981392"/>
                </a:cubicBezTo>
                <a:cubicBezTo>
                  <a:pt x="10728950" y="195735"/>
                  <a:pt x="11169494" y="43721"/>
                  <a:pt x="12212144" y="0"/>
                </a:cubicBezTo>
                <a:lnTo>
                  <a:pt x="12197153" y="5485936"/>
                </a:lnTo>
                <a:lnTo>
                  <a:pt x="5152" y="5485936"/>
                </a:lnTo>
                <a:cubicBezTo>
                  <a:pt x="10149" y="4206930"/>
                  <a:pt x="-3905" y="2927924"/>
                  <a:pt x="1092" y="1648918"/>
                </a:cubicBezTo>
                <a:close/>
              </a:path>
            </a:pathLst>
          </a:custGeom>
          <a:solidFill>
            <a:srgbClr val="E7E8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任意多边形 28"/>
          <p:cNvSpPr/>
          <p:nvPr/>
        </p:nvSpPr>
        <p:spPr>
          <a:xfrm>
            <a:off x="0" y="1559911"/>
            <a:ext cx="12179300" cy="4170901"/>
          </a:xfrm>
          <a:custGeom>
            <a:avLst/>
            <a:gdLst>
              <a:gd name="connsiteX0" fmla="*/ 0 w 12179300"/>
              <a:gd name="connsiteY0" fmla="*/ 1231900 h 4080445"/>
              <a:gd name="connsiteX1" fmla="*/ 2387600 w 12179300"/>
              <a:gd name="connsiteY1" fmla="*/ 1790700 h 4080445"/>
              <a:gd name="connsiteX2" fmla="*/ 6108700 w 12179300"/>
              <a:gd name="connsiteY2" fmla="*/ 4076700 h 4080445"/>
              <a:gd name="connsiteX3" fmla="*/ 9525000 w 12179300"/>
              <a:gd name="connsiteY3" fmla="*/ 1193800 h 4080445"/>
              <a:gd name="connsiteX4" fmla="*/ 12179300 w 12179300"/>
              <a:gd name="connsiteY4" fmla="*/ 0 h 4080445"/>
              <a:gd name="connsiteX0" fmla="*/ 0 w 12179300"/>
              <a:gd name="connsiteY0" fmla="*/ 1231900 h 4081191"/>
              <a:gd name="connsiteX1" fmla="*/ 2590800 w 12179300"/>
              <a:gd name="connsiteY1" fmla="*/ 1841500 h 4081191"/>
              <a:gd name="connsiteX2" fmla="*/ 6108700 w 12179300"/>
              <a:gd name="connsiteY2" fmla="*/ 4076700 h 4081191"/>
              <a:gd name="connsiteX3" fmla="*/ 9525000 w 12179300"/>
              <a:gd name="connsiteY3" fmla="*/ 1193800 h 4081191"/>
              <a:gd name="connsiteX4" fmla="*/ 12179300 w 12179300"/>
              <a:gd name="connsiteY4" fmla="*/ 0 h 4081191"/>
              <a:gd name="connsiteX0" fmla="*/ 0 w 12179300"/>
              <a:gd name="connsiteY0" fmla="*/ 1231900 h 4169927"/>
              <a:gd name="connsiteX1" fmla="*/ 2590800 w 12179300"/>
              <a:gd name="connsiteY1" fmla="*/ 1841500 h 4169927"/>
              <a:gd name="connsiteX2" fmla="*/ 6197600 w 12179300"/>
              <a:gd name="connsiteY2" fmla="*/ 4165600 h 4169927"/>
              <a:gd name="connsiteX3" fmla="*/ 9525000 w 12179300"/>
              <a:gd name="connsiteY3" fmla="*/ 1193800 h 4169927"/>
              <a:gd name="connsiteX4" fmla="*/ 12179300 w 12179300"/>
              <a:gd name="connsiteY4" fmla="*/ 0 h 4169927"/>
              <a:gd name="connsiteX0" fmla="*/ 0 w 12179300"/>
              <a:gd name="connsiteY0" fmla="*/ 1231900 h 4167363"/>
              <a:gd name="connsiteX1" fmla="*/ 2590800 w 12179300"/>
              <a:gd name="connsiteY1" fmla="*/ 1841500 h 4167363"/>
              <a:gd name="connsiteX2" fmla="*/ 6197600 w 12179300"/>
              <a:gd name="connsiteY2" fmla="*/ 4165600 h 4167363"/>
              <a:gd name="connsiteX3" fmla="*/ 9550400 w 12179300"/>
              <a:gd name="connsiteY3" fmla="*/ 1435100 h 4167363"/>
              <a:gd name="connsiteX4" fmla="*/ 12179300 w 12179300"/>
              <a:gd name="connsiteY4" fmla="*/ 0 h 4167363"/>
              <a:gd name="connsiteX0" fmla="*/ 0 w 12179300"/>
              <a:gd name="connsiteY0" fmla="*/ 1231900 h 4167363"/>
              <a:gd name="connsiteX1" fmla="*/ 2590800 w 12179300"/>
              <a:gd name="connsiteY1" fmla="*/ 1841500 h 4167363"/>
              <a:gd name="connsiteX2" fmla="*/ 6197600 w 12179300"/>
              <a:gd name="connsiteY2" fmla="*/ 4165600 h 4167363"/>
              <a:gd name="connsiteX3" fmla="*/ 9550400 w 12179300"/>
              <a:gd name="connsiteY3" fmla="*/ 1435100 h 4167363"/>
              <a:gd name="connsiteX4" fmla="*/ 12179300 w 12179300"/>
              <a:gd name="connsiteY4" fmla="*/ 0 h 4167363"/>
              <a:gd name="connsiteX0" fmla="*/ 0 w 12179300"/>
              <a:gd name="connsiteY0" fmla="*/ 1231900 h 4167363"/>
              <a:gd name="connsiteX1" fmla="*/ 2590800 w 12179300"/>
              <a:gd name="connsiteY1" fmla="*/ 1841500 h 4167363"/>
              <a:gd name="connsiteX2" fmla="*/ 6197600 w 12179300"/>
              <a:gd name="connsiteY2" fmla="*/ 4165600 h 4167363"/>
              <a:gd name="connsiteX3" fmla="*/ 9550400 w 12179300"/>
              <a:gd name="connsiteY3" fmla="*/ 1435100 h 4167363"/>
              <a:gd name="connsiteX4" fmla="*/ 12179300 w 12179300"/>
              <a:gd name="connsiteY4" fmla="*/ 0 h 4167363"/>
              <a:gd name="connsiteX0" fmla="*/ 0 w 12179300"/>
              <a:gd name="connsiteY0" fmla="*/ 1233676 h 4169139"/>
              <a:gd name="connsiteX1" fmla="*/ 2590800 w 12179300"/>
              <a:gd name="connsiteY1" fmla="*/ 1843276 h 4169139"/>
              <a:gd name="connsiteX2" fmla="*/ 6197600 w 12179300"/>
              <a:gd name="connsiteY2" fmla="*/ 4167376 h 4169139"/>
              <a:gd name="connsiteX3" fmla="*/ 9550400 w 12179300"/>
              <a:gd name="connsiteY3" fmla="*/ 1436876 h 4169139"/>
              <a:gd name="connsiteX4" fmla="*/ 12179300 w 12179300"/>
              <a:gd name="connsiteY4" fmla="*/ 1776 h 4169139"/>
              <a:gd name="connsiteX0" fmla="*/ 0 w 12179300"/>
              <a:gd name="connsiteY0" fmla="*/ 1233133 h 4168010"/>
              <a:gd name="connsiteX1" fmla="*/ 2590800 w 12179300"/>
              <a:gd name="connsiteY1" fmla="*/ 1842733 h 4168010"/>
              <a:gd name="connsiteX2" fmla="*/ 6197600 w 12179300"/>
              <a:gd name="connsiteY2" fmla="*/ 4166833 h 4168010"/>
              <a:gd name="connsiteX3" fmla="*/ 9486900 w 12179300"/>
              <a:gd name="connsiteY3" fmla="*/ 1512533 h 4168010"/>
              <a:gd name="connsiteX4" fmla="*/ 12179300 w 12179300"/>
              <a:gd name="connsiteY4" fmla="*/ 1233 h 4168010"/>
              <a:gd name="connsiteX0" fmla="*/ 0 w 12179300"/>
              <a:gd name="connsiteY0" fmla="*/ 1232918 h 4167795"/>
              <a:gd name="connsiteX1" fmla="*/ 2590800 w 12179300"/>
              <a:gd name="connsiteY1" fmla="*/ 1842518 h 4167795"/>
              <a:gd name="connsiteX2" fmla="*/ 6197600 w 12179300"/>
              <a:gd name="connsiteY2" fmla="*/ 4166618 h 4167795"/>
              <a:gd name="connsiteX3" fmla="*/ 9486900 w 12179300"/>
              <a:gd name="connsiteY3" fmla="*/ 1512318 h 4167795"/>
              <a:gd name="connsiteX4" fmla="*/ 12179300 w 12179300"/>
              <a:gd name="connsiteY4" fmla="*/ 1018 h 4167795"/>
              <a:gd name="connsiteX0" fmla="*/ 0 w 12179300"/>
              <a:gd name="connsiteY0" fmla="*/ 1234089 h 4168966"/>
              <a:gd name="connsiteX1" fmla="*/ 2590800 w 12179300"/>
              <a:gd name="connsiteY1" fmla="*/ 1843689 h 4168966"/>
              <a:gd name="connsiteX2" fmla="*/ 6197600 w 12179300"/>
              <a:gd name="connsiteY2" fmla="*/ 4167789 h 4168966"/>
              <a:gd name="connsiteX3" fmla="*/ 9486900 w 12179300"/>
              <a:gd name="connsiteY3" fmla="*/ 1513489 h 4168966"/>
              <a:gd name="connsiteX4" fmla="*/ 12179300 w 12179300"/>
              <a:gd name="connsiteY4" fmla="*/ 2189 h 4168966"/>
              <a:gd name="connsiteX0" fmla="*/ 0 w 12179300"/>
              <a:gd name="connsiteY0" fmla="*/ 1234089 h 4168966"/>
              <a:gd name="connsiteX1" fmla="*/ 2590800 w 12179300"/>
              <a:gd name="connsiteY1" fmla="*/ 1843689 h 4168966"/>
              <a:gd name="connsiteX2" fmla="*/ 6197600 w 12179300"/>
              <a:gd name="connsiteY2" fmla="*/ 4167789 h 4168966"/>
              <a:gd name="connsiteX3" fmla="*/ 9486900 w 12179300"/>
              <a:gd name="connsiteY3" fmla="*/ 1513489 h 4168966"/>
              <a:gd name="connsiteX4" fmla="*/ 12179300 w 12179300"/>
              <a:gd name="connsiteY4" fmla="*/ 2189 h 4168966"/>
              <a:gd name="connsiteX0" fmla="*/ 0 w 12179300"/>
              <a:gd name="connsiteY0" fmla="*/ 1234089 h 4169014"/>
              <a:gd name="connsiteX1" fmla="*/ 2590800 w 12179300"/>
              <a:gd name="connsiteY1" fmla="*/ 1843689 h 4169014"/>
              <a:gd name="connsiteX2" fmla="*/ 6197600 w 12179300"/>
              <a:gd name="connsiteY2" fmla="*/ 4167789 h 4169014"/>
              <a:gd name="connsiteX3" fmla="*/ 9486900 w 12179300"/>
              <a:gd name="connsiteY3" fmla="*/ 1513489 h 4169014"/>
              <a:gd name="connsiteX4" fmla="*/ 12179300 w 12179300"/>
              <a:gd name="connsiteY4" fmla="*/ 2189 h 4169014"/>
              <a:gd name="connsiteX0" fmla="*/ 0 w 12179300"/>
              <a:gd name="connsiteY0" fmla="*/ 1234089 h 4171076"/>
              <a:gd name="connsiteX1" fmla="*/ 2755900 w 12179300"/>
              <a:gd name="connsiteY1" fmla="*/ 2034189 h 4171076"/>
              <a:gd name="connsiteX2" fmla="*/ 6197600 w 12179300"/>
              <a:gd name="connsiteY2" fmla="*/ 4167789 h 4171076"/>
              <a:gd name="connsiteX3" fmla="*/ 9486900 w 12179300"/>
              <a:gd name="connsiteY3" fmla="*/ 1513489 h 4171076"/>
              <a:gd name="connsiteX4" fmla="*/ 12179300 w 12179300"/>
              <a:gd name="connsiteY4" fmla="*/ 2189 h 4171076"/>
              <a:gd name="connsiteX0" fmla="*/ 0 w 12179300"/>
              <a:gd name="connsiteY0" fmla="*/ 1234089 h 4170901"/>
              <a:gd name="connsiteX1" fmla="*/ 2781300 w 12179300"/>
              <a:gd name="connsiteY1" fmla="*/ 2021489 h 4170901"/>
              <a:gd name="connsiteX2" fmla="*/ 6197600 w 12179300"/>
              <a:gd name="connsiteY2" fmla="*/ 4167789 h 4170901"/>
              <a:gd name="connsiteX3" fmla="*/ 9486900 w 12179300"/>
              <a:gd name="connsiteY3" fmla="*/ 1513489 h 4170901"/>
              <a:gd name="connsiteX4" fmla="*/ 12179300 w 12179300"/>
              <a:gd name="connsiteY4" fmla="*/ 2189 h 4170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79300" h="4170901">
                <a:moveTo>
                  <a:pt x="0" y="1234089"/>
                </a:moveTo>
                <a:cubicBezTo>
                  <a:pt x="900641" y="1162122"/>
                  <a:pt x="1761067" y="1456339"/>
                  <a:pt x="2781300" y="2021489"/>
                </a:cubicBezTo>
                <a:cubicBezTo>
                  <a:pt x="3801533" y="2586639"/>
                  <a:pt x="5080000" y="4252456"/>
                  <a:pt x="6197600" y="4167789"/>
                </a:cubicBezTo>
                <a:cubicBezTo>
                  <a:pt x="7315200" y="4083122"/>
                  <a:pt x="8401050" y="2969756"/>
                  <a:pt x="9486900" y="1513489"/>
                </a:cubicBezTo>
                <a:cubicBezTo>
                  <a:pt x="10572750" y="57222"/>
                  <a:pt x="11736917" y="-16861"/>
                  <a:pt x="12179300" y="2189"/>
                </a:cubicBezTo>
              </a:path>
            </a:pathLst>
          </a:cu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1034323" y="3947503"/>
            <a:ext cx="642716" cy="640253"/>
            <a:chOff x="5375392" y="3582376"/>
            <a:chExt cx="828675" cy="825500"/>
          </a:xfrm>
        </p:grpSpPr>
        <p:sp>
          <p:nvSpPr>
            <p:cNvPr id="4" name="Oval 16"/>
            <p:cNvSpPr>
              <a:spLocks noChangeArrowheads="1"/>
            </p:cNvSpPr>
            <p:nvPr/>
          </p:nvSpPr>
          <p:spPr bwMode="auto">
            <a:xfrm>
              <a:off x="5375392" y="3582376"/>
              <a:ext cx="828675" cy="825500"/>
            </a:xfrm>
            <a:prstGeom prst="ellipse">
              <a:avLst/>
            </a:prstGeom>
            <a:noFill/>
            <a:ln w="26988" cap="rnd">
              <a:solidFill>
                <a:schemeClr val="bg2">
                  <a:lumMod val="2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5" name="Line 17"/>
            <p:cNvSpPr>
              <a:spLocks noChangeShapeType="1"/>
            </p:cNvSpPr>
            <p:nvPr/>
          </p:nvSpPr>
          <p:spPr bwMode="auto">
            <a:xfrm>
              <a:off x="5788142" y="3582376"/>
              <a:ext cx="0" cy="825500"/>
            </a:xfrm>
            <a:prstGeom prst="line">
              <a:avLst/>
            </a:prstGeom>
            <a:noFill/>
            <a:ln w="26988" cap="rnd">
              <a:solidFill>
                <a:schemeClr val="bg2">
                  <a:lumMod val="2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6" name="Line 18"/>
            <p:cNvSpPr>
              <a:spLocks noChangeShapeType="1"/>
            </p:cNvSpPr>
            <p:nvPr/>
          </p:nvSpPr>
          <p:spPr bwMode="auto">
            <a:xfrm flipH="1">
              <a:off x="5375392" y="3995126"/>
              <a:ext cx="825500" cy="0"/>
            </a:xfrm>
            <a:prstGeom prst="line">
              <a:avLst/>
            </a:prstGeom>
            <a:noFill/>
            <a:ln w="26988" cap="rnd">
              <a:solidFill>
                <a:schemeClr val="bg2">
                  <a:lumMod val="2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7" name="Freeform 19"/>
            <p:cNvSpPr>
              <a:spLocks/>
            </p:cNvSpPr>
            <p:nvPr/>
          </p:nvSpPr>
          <p:spPr bwMode="auto">
            <a:xfrm>
              <a:off x="5575417" y="3582376"/>
              <a:ext cx="187325" cy="825500"/>
            </a:xfrm>
            <a:custGeom>
              <a:avLst/>
              <a:gdLst>
                <a:gd name="T0" fmla="*/ 56 w 56"/>
                <a:gd name="T1" fmla="*/ 0 h 248"/>
                <a:gd name="T2" fmla="*/ 0 w 56"/>
                <a:gd name="T3" fmla="*/ 124 h 248"/>
                <a:gd name="T4" fmla="*/ 56 w 56"/>
                <a:gd name="T5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6" h="248">
                  <a:moveTo>
                    <a:pt x="56" y="0"/>
                  </a:moveTo>
                  <a:cubicBezTo>
                    <a:pt x="56" y="0"/>
                    <a:pt x="0" y="44"/>
                    <a:pt x="0" y="124"/>
                  </a:cubicBezTo>
                  <a:cubicBezTo>
                    <a:pt x="0" y="204"/>
                    <a:pt x="56" y="248"/>
                    <a:pt x="56" y="248"/>
                  </a:cubicBezTo>
                </a:path>
              </a:pathLst>
            </a:custGeom>
            <a:noFill/>
            <a:ln w="26988" cap="rnd">
              <a:solidFill>
                <a:schemeClr val="bg2">
                  <a:lumMod val="2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8" name="Freeform 20"/>
            <p:cNvSpPr>
              <a:spLocks/>
            </p:cNvSpPr>
            <p:nvPr/>
          </p:nvSpPr>
          <p:spPr bwMode="auto">
            <a:xfrm>
              <a:off x="5815129" y="3582376"/>
              <a:ext cx="187325" cy="825500"/>
            </a:xfrm>
            <a:custGeom>
              <a:avLst/>
              <a:gdLst>
                <a:gd name="T0" fmla="*/ 0 w 56"/>
                <a:gd name="T1" fmla="*/ 0 h 248"/>
                <a:gd name="T2" fmla="*/ 56 w 56"/>
                <a:gd name="T3" fmla="*/ 124 h 248"/>
                <a:gd name="T4" fmla="*/ 0 w 56"/>
                <a:gd name="T5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6" h="248">
                  <a:moveTo>
                    <a:pt x="0" y="0"/>
                  </a:moveTo>
                  <a:cubicBezTo>
                    <a:pt x="0" y="0"/>
                    <a:pt x="56" y="44"/>
                    <a:pt x="56" y="124"/>
                  </a:cubicBezTo>
                  <a:cubicBezTo>
                    <a:pt x="56" y="204"/>
                    <a:pt x="0" y="248"/>
                    <a:pt x="0" y="248"/>
                  </a:cubicBezTo>
                </a:path>
              </a:pathLst>
            </a:custGeom>
            <a:noFill/>
            <a:ln w="26988" cap="rnd">
              <a:solidFill>
                <a:schemeClr val="bg2">
                  <a:lumMod val="2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9" name="Freeform 21"/>
            <p:cNvSpPr>
              <a:spLocks/>
            </p:cNvSpPr>
            <p:nvPr/>
          </p:nvSpPr>
          <p:spPr bwMode="auto">
            <a:xfrm>
              <a:off x="5469054" y="3728426"/>
              <a:ext cx="639763" cy="133350"/>
            </a:xfrm>
            <a:custGeom>
              <a:avLst/>
              <a:gdLst>
                <a:gd name="T0" fmla="*/ 0 w 192"/>
                <a:gd name="T1" fmla="*/ 0 h 40"/>
                <a:gd name="T2" fmla="*/ 96 w 192"/>
                <a:gd name="T3" fmla="*/ 40 h 40"/>
                <a:gd name="T4" fmla="*/ 192 w 192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2" h="40">
                  <a:moveTo>
                    <a:pt x="0" y="0"/>
                  </a:moveTo>
                  <a:cubicBezTo>
                    <a:pt x="0" y="0"/>
                    <a:pt x="20" y="40"/>
                    <a:pt x="96" y="40"/>
                  </a:cubicBezTo>
                  <a:cubicBezTo>
                    <a:pt x="172" y="40"/>
                    <a:pt x="192" y="0"/>
                    <a:pt x="192" y="0"/>
                  </a:cubicBezTo>
                </a:path>
              </a:pathLst>
            </a:custGeom>
            <a:noFill/>
            <a:ln w="26988" cap="rnd">
              <a:solidFill>
                <a:schemeClr val="bg2">
                  <a:lumMod val="2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10" name="Freeform 22"/>
            <p:cNvSpPr>
              <a:spLocks/>
            </p:cNvSpPr>
            <p:nvPr/>
          </p:nvSpPr>
          <p:spPr bwMode="auto">
            <a:xfrm>
              <a:off x="5469054" y="4128476"/>
              <a:ext cx="639763" cy="131763"/>
            </a:xfrm>
            <a:custGeom>
              <a:avLst/>
              <a:gdLst>
                <a:gd name="T0" fmla="*/ 0 w 192"/>
                <a:gd name="T1" fmla="*/ 40 h 40"/>
                <a:gd name="T2" fmla="*/ 96 w 192"/>
                <a:gd name="T3" fmla="*/ 0 h 40"/>
                <a:gd name="T4" fmla="*/ 192 w 192"/>
                <a:gd name="T5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2" h="40">
                  <a:moveTo>
                    <a:pt x="0" y="40"/>
                  </a:moveTo>
                  <a:cubicBezTo>
                    <a:pt x="0" y="40"/>
                    <a:pt x="20" y="0"/>
                    <a:pt x="96" y="0"/>
                  </a:cubicBezTo>
                  <a:cubicBezTo>
                    <a:pt x="172" y="0"/>
                    <a:pt x="192" y="40"/>
                    <a:pt x="192" y="40"/>
                  </a:cubicBezTo>
                </a:path>
              </a:pathLst>
            </a:custGeom>
            <a:noFill/>
            <a:ln w="26988" cap="rnd">
              <a:solidFill>
                <a:schemeClr val="bg2">
                  <a:lumMod val="2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2">
                    <a:lumMod val="50000"/>
                  </a:schemeClr>
                </a:solidFill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10643930" y="3467703"/>
            <a:ext cx="767824" cy="754956"/>
            <a:chOff x="5734050" y="5459413"/>
            <a:chExt cx="852487" cy="838200"/>
          </a:xfrm>
        </p:grpSpPr>
        <p:sp>
          <p:nvSpPr>
            <p:cNvPr id="12" name="Freeform 64"/>
            <p:cNvSpPr>
              <a:spLocks/>
            </p:cNvSpPr>
            <p:nvPr/>
          </p:nvSpPr>
          <p:spPr bwMode="auto">
            <a:xfrm>
              <a:off x="5794375" y="5638801"/>
              <a:ext cx="169862" cy="173038"/>
            </a:xfrm>
            <a:custGeom>
              <a:avLst/>
              <a:gdLst>
                <a:gd name="T0" fmla="*/ 50 w 51"/>
                <a:gd name="T1" fmla="*/ 34 h 52"/>
                <a:gd name="T2" fmla="*/ 46 w 51"/>
                <a:gd name="T3" fmla="*/ 15 h 52"/>
                <a:gd name="T4" fmla="*/ 32 w 51"/>
                <a:gd name="T5" fmla="*/ 1 h 52"/>
                <a:gd name="T6" fmla="*/ 25 w 51"/>
                <a:gd name="T7" fmla="*/ 0 h 52"/>
                <a:gd name="T8" fmla="*/ 5 w 51"/>
                <a:gd name="T9" fmla="*/ 20 h 52"/>
                <a:gd name="T10" fmla="*/ 16 w 51"/>
                <a:gd name="T11" fmla="*/ 51 h 52"/>
                <a:gd name="T12" fmla="*/ 22 w 51"/>
                <a:gd name="T13" fmla="*/ 52 h 52"/>
                <a:gd name="T14" fmla="*/ 50 w 51"/>
                <a:gd name="T15" fmla="*/ 34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1" h="52">
                  <a:moveTo>
                    <a:pt x="50" y="34"/>
                  </a:moveTo>
                  <a:cubicBezTo>
                    <a:pt x="51" y="30"/>
                    <a:pt x="49" y="21"/>
                    <a:pt x="46" y="15"/>
                  </a:cubicBezTo>
                  <a:cubicBezTo>
                    <a:pt x="42" y="8"/>
                    <a:pt x="38" y="3"/>
                    <a:pt x="32" y="1"/>
                  </a:cubicBezTo>
                  <a:cubicBezTo>
                    <a:pt x="30" y="1"/>
                    <a:pt x="27" y="0"/>
                    <a:pt x="25" y="0"/>
                  </a:cubicBezTo>
                  <a:cubicBezTo>
                    <a:pt x="13" y="0"/>
                    <a:pt x="8" y="11"/>
                    <a:pt x="5" y="20"/>
                  </a:cubicBezTo>
                  <a:cubicBezTo>
                    <a:pt x="2" y="32"/>
                    <a:pt x="0" y="45"/>
                    <a:pt x="16" y="51"/>
                  </a:cubicBezTo>
                  <a:cubicBezTo>
                    <a:pt x="18" y="51"/>
                    <a:pt x="20" y="52"/>
                    <a:pt x="22" y="52"/>
                  </a:cubicBezTo>
                  <a:cubicBezTo>
                    <a:pt x="34" y="52"/>
                    <a:pt x="48" y="40"/>
                    <a:pt x="50" y="34"/>
                  </a:cubicBezTo>
                  <a:close/>
                </a:path>
              </a:pathLst>
            </a:custGeom>
            <a:noFill/>
            <a:ln w="25400" cap="rnd">
              <a:solidFill>
                <a:schemeClr val="bg2">
                  <a:lumMod val="2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13" name="Freeform 65"/>
            <p:cNvSpPr>
              <a:spLocks/>
            </p:cNvSpPr>
            <p:nvPr/>
          </p:nvSpPr>
          <p:spPr bwMode="auto">
            <a:xfrm>
              <a:off x="5970588" y="5518151"/>
              <a:ext cx="173037" cy="153988"/>
            </a:xfrm>
            <a:custGeom>
              <a:avLst/>
              <a:gdLst>
                <a:gd name="T0" fmla="*/ 26 w 52"/>
                <a:gd name="T1" fmla="*/ 46 h 46"/>
                <a:gd name="T2" fmla="*/ 52 w 52"/>
                <a:gd name="T3" fmla="*/ 19 h 46"/>
                <a:gd name="T4" fmla="*/ 26 w 52"/>
                <a:gd name="T5" fmla="*/ 0 h 46"/>
                <a:gd name="T6" fmla="*/ 0 w 52"/>
                <a:gd name="T7" fmla="*/ 19 h 46"/>
                <a:gd name="T8" fmla="*/ 26 w 52"/>
                <a:gd name="T9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46">
                  <a:moveTo>
                    <a:pt x="26" y="46"/>
                  </a:moveTo>
                  <a:cubicBezTo>
                    <a:pt x="34" y="46"/>
                    <a:pt x="52" y="34"/>
                    <a:pt x="52" y="19"/>
                  </a:cubicBezTo>
                  <a:cubicBezTo>
                    <a:pt x="52" y="2"/>
                    <a:pt x="38" y="0"/>
                    <a:pt x="26" y="0"/>
                  </a:cubicBezTo>
                  <a:cubicBezTo>
                    <a:pt x="14" y="0"/>
                    <a:pt x="0" y="2"/>
                    <a:pt x="0" y="19"/>
                  </a:cubicBezTo>
                  <a:cubicBezTo>
                    <a:pt x="0" y="34"/>
                    <a:pt x="19" y="46"/>
                    <a:pt x="26" y="46"/>
                  </a:cubicBezTo>
                  <a:close/>
                </a:path>
              </a:pathLst>
            </a:custGeom>
            <a:noFill/>
            <a:ln w="25400" cap="rnd">
              <a:solidFill>
                <a:schemeClr val="bg2">
                  <a:lumMod val="2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14" name="Freeform 66"/>
            <p:cNvSpPr>
              <a:spLocks/>
            </p:cNvSpPr>
            <p:nvPr/>
          </p:nvSpPr>
          <p:spPr bwMode="auto">
            <a:xfrm>
              <a:off x="6149975" y="5638801"/>
              <a:ext cx="163512" cy="173038"/>
            </a:xfrm>
            <a:custGeom>
              <a:avLst/>
              <a:gdLst>
                <a:gd name="T0" fmla="*/ 19 w 49"/>
                <a:gd name="T1" fmla="*/ 1 h 52"/>
                <a:gd name="T2" fmla="*/ 6 w 49"/>
                <a:gd name="T3" fmla="*/ 15 h 52"/>
                <a:gd name="T4" fmla="*/ 2 w 49"/>
                <a:gd name="T5" fmla="*/ 34 h 52"/>
                <a:gd name="T6" fmla="*/ 30 w 49"/>
                <a:gd name="T7" fmla="*/ 52 h 52"/>
                <a:gd name="T8" fmla="*/ 35 w 49"/>
                <a:gd name="T9" fmla="*/ 51 h 52"/>
                <a:gd name="T10" fmla="*/ 48 w 49"/>
                <a:gd name="T11" fmla="*/ 39 h 52"/>
                <a:gd name="T12" fmla="*/ 46 w 49"/>
                <a:gd name="T13" fmla="*/ 20 h 52"/>
                <a:gd name="T14" fmla="*/ 27 w 49"/>
                <a:gd name="T15" fmla="*/ 0 h 52"/>
                <a:gd name="T16" fmla="*/ 19 w 49"/>
                <a:gd name="T17" fmla="*/ 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" h="52">
                  <a:moveTo>
                    <a:pt x="19" y="1"/>
                  </a:moveTo>
                  <a:cubicBezTo>
                    <a:pt x="14" y="3"/>
                    <a:pt x="9" y="8"/>
                    <a:pt x="6" y="15"/>
                  </a:cubicBezTo>
                  <a:cubicBezTo>
                    <a:pt x="3" y="21"/>
                    <a:pt x="0" y="30"/>
                    <a:pt x="2" y="34"/>
                  </a:cubicBezTo>
                  <a:cubicBezTo>
                    <a:pt x="4" y="40"/>
                    <a:pt x="17" y="52"/>
                    <a:pt x="30" y="52"/>
                  </a:cubicBezTo>
                  <a:cubicBezTo>
                    <a:pt x="32" y="52"/>
                    <a:pt x="34" y="51"/>
                    <a:pt x="35" y="51"/>
                  </a:cubicBezTo>
                  <a:cubicBezTo>
                    <a:pt x="42" y="49"/>
                    <a:pt x="46" y="45"/>
                    <a:pt x="48" y="39"/>
                  </a:cubicBezTo>
                  <a:cubicBezTo>
                    <a:pt x="49" y="34"/>
                    <a:pt x="49" y="28"/>
                    <a:pt x="46" y="20"/>
                  </a:cubicBezTo>
                  <a:cubicBezTo>
                    <a:pt x="43" y="11"/>
                    <a:pt x="38" y="0"/>
                    <a:pt x="27" y="0"/>
                  </a:cubicBezTo>
                  <a:cubicBezTo>
                    <a:pt x="24" y="0"/>
                    <a:pt x="22" y="1"/>
                    <a:pt x="19" y="1"/>
                  </a:cubicBezTo>
                  <a:close/>
                </a:path>
              </a:pathLst>
            </a:custGeom>
            <a:noFill/>
            <a:ln w="25400" cap="rnd">
              <a:solidFill>
                <a:schemeClr val="bg2">
                  <a:lumMod val="2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15" name="Freeform 67"/>
            <p:cNvSpPr>
              <a:spLocks/>
            </p:cNvSpPr>
            <p:nvPr/>
          </p:nvSpPr>
          <p:spPr bwMode="auto">
            <a:xfrm>
              <a:off x="6086475" y="5857876"/>
              <a:ext cx="190500" cy="160338"/>
            </a:xfrm>
            <a:custGeom>
              <a:avLst/>
              <a:gdLst>
                <a:gd name="T0" fmla="*/ 23 w 57"/>
                <a:gd name="T1" fmla="*/ 0 h 48"/>
                <a:gd name="T2" fmla="*/ 10 w 57"/>
                <a:gd name="T3" fmla="*/ 3 h 48"/>
                <a:gd name="T4" fmla="*/ 3 w 57"/>
                <a:gd name="T5" fmla="*/ 18 h 48"/>
                <a:gd name="T6" fmla="*/ 5 w 57"/>
                <a:gd name="T7" fmla="*/ 40 h 48"/>
                <a:gd name="T8" fmla="*/ 20 w 57"/>
                <a:gd name="T9" fmla="*/ 48 h 48"/>
                <a:gd name="T10" fmla="*/ 38 w 57"/>
                <a:gd name="T11" fmla="*/ 41 h 48"/>
                <a:gd name="T12" fmla="*/ 47 w 57"/>
                <a:gd name="T13" fmla="*/ 10 h 48"/>
                <a:gd name="T14" fmla="*/ 23 w 57"/>
                <a:gd name="T15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" h="48">
                  <a:moveTo>
                    <a:pt x="23" y="0"/>
                  </a:moveTo>
                  <a:cubicBezTo>
                    <a:pt x="21" y="0"/>
                    <a:pt x="14" y="0"/>
                    <a:pt x="10" y="3"/>
                  </a:cubicBezTo>
                  <a:cubicBezTo>
                    <a:pt x="7" y="5"/>
                    <a:pt x="4" y="12"/>
                    <a:pt x="3" y="18"/>
                  </a:cubicBezTo>
                  <a:cubicBezTo>
                    <a:pt x="0" y="27"/>
                    <a:pt x="1" y="35"/>
                    <a:pt x="5" y="40"/>
                  </a:cubicBezTo>
                  <a:cubicBezTo>
                    <a:pt x="9" y="46"/>
                    <a:pt x="14" y="48"/>
                    <a:pt x="20" y="48"/>
                  </a:cubicBezTo>
                  <a:cubicBezTo>
                    <a:pt x="25" y="48"/>
                    <a:pt x="30" y="46"/>
                    <a:pt x="38" y="41"/>
                  </a:cubicBezTo>
                  <a:cubicBezTo>
                    <a:pt x="47" y="34"/>
                    <a:pt x="57" y="24"/>
                    <a:pt x="47" y="10"/>
                  </a:cubicBezTo>
                  <a:cubicBezTo>
                    <a:pt x="41" y="1"/>
                    <a:pt x="28" y="0"/>
                    <a:pt x="23" y="0"/>
                  </a:cubicBezTo>
                  <a:close/>
                </a:path>
              </a:pathLst>
            </a:custGeom>
            <a:noFill/>
            <a:ln w="25400" cap="rnd">
              <a:solidFill>
                <a:schemeClr val="bg2">
                  <a:lumMod val="2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16" name="Freeform 68"/>
            <p:cNvSpPr>
              <a:spLocks/>
            </p:cNvSpPr>
            <p:nvPr/>
          </p:nvSpPr>
          <p:spPr bwMode="auto">
            <a:xfrm>
              <a:off x="5840413" y="5861051"/>
              <a:ext cx="190500" cy="160338"/>
            </a:xfrm>
            <a:custGeom>
              <a:avLst/>
              <a:gdLst>
                <a:gd name="T0" fmla="*/ 46 w 57"/>
                <a:gd name="T1" fmla="*/ 2 h 48"/>
                <a:gd name="T2" fmla="*/ 35 w 57"/>
                <a:gd name="T3" fmla="*/ 0 h 48"/>
                <a:gd name="T4" fmla="*/ 9 w 57"/>
                <a:gd name="T5" fmla="*/ 11 h 48"/>
                <a:gd name="T6" fmla="*/ 20 w 57"/>
                <a:gd name="T7" fmla="*/ 41 h 48"/>
                <a:gd name="T8" fmla="*/ 38 w 57"/>
                <a:gd name="T9" fmla="*/ 48 h 48"/>
                <a:gd name="T10" fmla="*/ 53 w 57"/>
                <a:gd name="T11" fmla="*/ 39 h 48"/>
                <a:gd name="T12" fmla="*/ 55 w 57"/>
                <a:gd name="T13" fmla="*/ 20 h 48"/>
                <a:gd name="T14" fmla="*/ 46 w 57"/>
                <a:gd name="T15" fmla="*/ 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" h="48">
                  <a:moveTo>
                    <a:pt x="46" y="2"/>
                  </a:moveTo>
                  <a:cubicBezTo>
                    <a:pt x="43" y="0"/>
                    <a:pt x="38" y="0"/>
                    <a:pt x="35" y="0"/>
                  </a:cubicBezTo>
                  <a:cubicBezTo>
                    <a:pt x="30" y="0"/>
                    <a:pt x="16" y="1"/>
                    <a:pt x="9" y="11"/>
                  </a:cubicBezTo>
                  <a:cubicBezTo>
                    <a:pt x="0" y="25"/>
                    <a:pt x="10" y="35"/>
                    <a:pt x="20" y="41"/>
                  </a:cubicBezTo>
                  <a:cubicBezTo>
                    <a:pt x="27" y="46"/>
                    <a:pt x="33" y="48"/>
                    <a:pt x="38" y="48"/>
                  </a:cubicBezTo>
                  <a:cubicBezTo>
                    <a:pt x="44" y="48"/>
                    <a:pt x="49" y="45"/>
                    <a:pt x="53" y="39"/>
                  </a:cubicBezTo>
                  <a:cubicBezTo>
                    <a:pt x="56" y="34"/>
                    <a:pt x="57" y="28"/>
                    <a:pt x="55" y="20"/>
                  </a:cubicBezTo>
                  <a:cubicBezTo>
                    <a:pt x="54" y="13"/>
                    <a:pt x="50" y="5"/>
                    <a:pt x="46" y="2"/>
                  </a:cubicBezTo>
                  <a:close/>
                </a:path>
              </a:pathLst>
            </a:custGeom>
            <a:noFill/>
            <a:ln w="25400" cap="rnd">
              <a:solidFill>
                <a:schemeClr val="bg2">
                  <a:lumMod val="2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17" name="Freeform 69"/>
            <p:cNvSpPr>
              <a:spLocks/>
            </p:cNvSpPr>
            <p:nvPr/>
          </p:nvSpPr>
          <p:spPr bwMode="auto">
            <a:xfrm>
              <a:off x="5734050" y="5459413"/>
              <a:ext cx="852487" cy="838200"/>
            </a:xfrm>
            <a:custGeom>
              <a:avLst/>
              <a:gdLst>
                <a:gd name="T0" fmla="*/ 255 w 256"/>
                <a:gd name="T1" fmla="*/ 252 h 252"/>
                <a:gd name="T2" fmla="*/ 252 w 256"/>
                <a:gd name="T3" fmla="*/ 246 h 252"/>
                <a:gd name="T4" fmla="*/ 224 w 256"/>
                <a:gd name="T5" fmla="*/ 177 h 252"/>
                <a:gd name="T6" fmla="*/ 159 w 256"/>
                <a:gd name="T7" fmla="*/ 22 h 252"/>
                <a:gd name="T8" fmla="*/ 159 w 256"/>
                <a:gd name="T9" fmla="*/ 22 h 252"/>
                <a:gd name="T10" fmla="*/ 151 w 256"/>
                <a:gd name="T11" fmla="*/ 16 h 252"/>
                <a:gd name="T12" fmla="*/ 151 w 256"/>
                <a:gd name="T13" fmla="*/ 16 h 252"/>
                <a:gd name="T14" fmla="*/ 97 w 256"/>
                <a:gd name="T15" fmla="*/ 0 h 252"/>
                <a:gd name="T16" fmla="*/ 0 w 256"/>
                <a:gd name="T17" fmla="*/ 97 h 252"/>
                <a:gd name="T18" fmla="*/ 97 w 256"/>
                <a:gd name="T19" fmla="*/ 194 h 252"/>
                <a:gd name="T20" fmla="*/ 197 w 256"/>
                <a:gd name="T21" fmla="*/ 97 h 252"/>
                <a:gd name="T22" fmla="*/ 180 w 256"/>
                <a:gd name="T23" fmla="*/ 41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6" h="252">
                  <a:moveTo>
                    <a:pt x="255" y="252"/>
                  </a:moveTo>
                  <a:cubicBezTo>
                    <a:pt x="256" y="250"/>
                    <a:pt x="255" y="247"/>
                    <a:pt x="252" y="246"/>
                  </a:cubicBezTo>
                  <a:cubicBezTo>
                    <a:pt x="221" y="235"/>
                    <a:pt x="222" y="212"/>
                    <a:pt x="224" y="177"/>
                  </a:cubicBezTo>
                  <a:cubicBezTo>
                    <a:pt x="226" y="134"/>
                    <a:pt x="228" y="76"/>
                    <a:pt x="159" y="22"/>
                  </a:cubicBezTo>
                  <a:cubicBezTo>
                    <a:pt x="159" y="22"/>
                    <a:pt x="159" y="22"/>
                    <a:pt x="159" y="22"/>
                  </a:cubicBezTo>
                  <a:cubicBezTo>
                    <a:pt x="156" y="20"/>
                    <a:pt x="154" y="18"/>
                    <a:pt x="151" y="16"/>
                  </a:cubicBezTo>
                  <a:cubicBezTo>
                    <a:pt x="151" y="16"/>
                    <a:pt x="151" y="16"/>
                    <a:pt x="151" y="16"/>
                  </a:cubicBezTo>
                  <a:cubicBezTo>
                    <a:pt x="135" y="6"/>
                    <a:pt x="117" y="0"/>
                    <a:pt x="97" y="0"/>
                  </a:cubicBezTo>
                  <a:cubicBezTo>
                    <a:pt x="44" y="0"/>
                    <a:pt x="0" y="43"/>
                    <a:pt x="0" y="97"/>
                  </a:cubicBezTo>
                  <a:cubicBezTo>
                    <a:pt x="0" y="151"/>
                    <a:pt x="44" y="194"/>
                    <a:pt x="97" y="194"/>
                  </a:cubicBezTo>
                  <a:cubicBezTo>
                    <a:pt x="151" y="194"/>
                    <a:pt x="197" y="151"/>
                    <a:pt x="197" y="97"/>
                  </a:cubicBezTo>
                  <a:cubicBezTo>
                    <a:pt x="197" y="87"/>
                    <a:pt x="197" y="60"/>
                    <a:pt x="180" y="41"/>
                  </a:cubicBezTo>
                </a:path>
              </a:pathLst>
            </a:custGeom>
            <a:noFill/>
            <a:ln w="25400" cap="rnd">
              <a:solidFill>
                <a:schemeClr val="bg2">
                  <a:lumMod val="2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18" name="Oval 70"/>
            <p:cNvSpPr>
              <a:spLocks noChangeArrowheads="1"/>
            </p:cNvSpPr>
            <p:nvPr/>
          </p:nvSpPr>
          <p:spPr bwMode="auto">
            <a:xfrm>
              <a:off x="6024563" y="5748338"/>
              <a:ext cx="69850" cy="66675"/>
            </a:xfrm>
            <a:prstGeom prst="ellipse">
              <a:avLst/>
            </a:prstGeom>
            <a:noFill/>
            <a:ln w="25400" cap="rnd">
              <a:solidFill>
                <a:schemeClr val="bg2">
                  <a:lumMod val="2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2">
                    <a:lumMod val="50000"/>
                  </a:schemeClr>
                </a:solidFill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989353" y="5157973"/>
            <a:ext cx="2160605" cy="904804"/>
            <a:chOff x="989353" y="5157973"/>
            <a:chExt cx="2160605" cy="904804"/>
          </a:xfrm>
        </p:grpSpPr>
        <p:sp>
          <p:nvSpPr>
            <p:cNvPr id="20" name="矩形 19"/>
            <p:cNvSpPr/>
            <p:nvPr/>
          </p:nvSpPr>
          <p:spPr>
            <a:xfrm>
              <a:off x="989353" y="5416446"/>
              <a:ext cx="2160605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</a:rPr>
                <a:t>IF YOU LIKE THIS POWERPOINT TEMPLATE,PLEASE FOCUS ON ME,YOU WILL GET BETTER.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1001544" y="5157973"/>
              <a:ext cx="1415452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400" b="1" dirty="0">
                  <a:latin typeface="+mj-lt"/>
                </a:rPr>
                <a:t>ADD YOUR TITLE</a:t>
              </a: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8814217" y="4684211"/>
            <a:ext cx="2521608" cy="879397"/>
            <a:chOff x="8814217" y="4684211"/>
            <a:chExt cx="2521608" cy="879397"/>
          </a:xfrm>
        </p:grpSpPr>
        <p:sp>
          <p:nvSpPr>
            <p:cNvPr id="22" name="矩形 21"/>
            <p:cNvSpPr/>
            <p:nvPr/>
          </p:nvSpPr>
          <p:spPr>
            <a:xfrm>
              <a:off x="8814217" y="4917277"/>
              <a:ext cx="2503788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</a:rPr>
                <a:t>IF YOU LIKE THIS POWERPOINT TEMPLATE,PLEASE FOCUS ON ME,YOU WILL GET BETTER.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9920373" y="4684211"/>
              <a:ext cx="1415452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400" b="1" dirty="0">
                  <a:latin typeface="+mj-lt"/>
                </a:rPr>
                <a:t>ADD YOUR TITLE</a:t>
              </a:r>
            </a:p>
          </p:txBody>
        </p:sp>
      </p:grpSp>
      <p:sp>
        <p:nvSpPr>
          <p:cNvPr id="24" name="文本框 23"/>
          <p:cNvSpPr txBox="1"/>
          <p:nvPr/>
        </p:nvSpPr>
        <p:spPr>
          <a:xfrm>
            <a:off x="934621" y="4653160"/>
            <a:ext cx="15792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120,000</a:t>
            </a:r>
            <a:endParaRPr lang="zh-CN" altLang="en-US" sz="320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9756547" y="4127561"/>
            <a:ext cx="16562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640,000</a:t>
            </a:r>
            <a:endParaRPr lang="zh-CN" altLang="en-US" sz="320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683060" y="728181"/>
            <a:ext cx="34678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latin typeface="+mj-lt"/>
              </a:rPr>
              <a:t>ADD YOUR PROJECT TITLE</a:t>
            </a:r>
          </a:p>
        </p:txBody>
      </p:sp>
      <p:sp>
        <p:nvSpPr>
          <p:cNvPr id="31" name="矩形 30"/>
          <p:cNvSpPr/>
          <p:nvPr/>
        </p:nvSpPr>
        <p:spPr>
          <a:xfrm>
            <a:off x="654925" y="1242014"/>
            <a:ext cx="362497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>
                    <a:lumMod val="50000"/>
                  </a:schemeClr>
                </a:solidFill>
              </a:rPr>
              <a:t>IF YOU LIKE THIS POWERPOINT TEMPLATE,PLEASE FOCUS ON ME,YOU WILL GET BETTER.</a:t>
            </a:r>
          </a:p>
        </p:txBody>
      </p:sp>
      <p:sp>
        <p:nvSpPr>
          <p:cNvPr id="42" name="椭圆 41"/>
          <p:cNvSpPr/>
          <p:nvPr/>
        </p:nvSpPr>
        <p:spPr>
          <a:xfrm>
            <a:off x="3702047" y="2075573"/>
            <a:ext cx="1895435" cy="1895435"/>
          </a:xfrm>
          <a:prstGeom prst="ellips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4272695" y="3758306"/>
            <a:ext cx="1079793" cy="1079793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4444467" y="1540891"/>
            <a:ext cx="3627330" cy="3627330"/>
          </a:xfrm>
          <a:prstGeom prst="ellipse">
            <a:avLst/>
          </a:prstGeom>
          <a:blipFill dpi="0" rotWithShape="1"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3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6000" r="-55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40" name="组合 39"/>
          <p:cNvGrpSpPr/>
          <p:nvPr/>
        </p:nvGrpSpPr>
        <p:grpSpPr>
          <a:xfrm>
            <a:off x="6247227" y="1308564"/>
            <a:ext cx="621835" cy="621835"/>
            <a:chOff x="7047327" y="397274"/>
            <a:chExt cx="2325273" cy="2325273"/>
          </a:xfrm>
        </p:grpSpPr>
        <p:sp>
          <p:nvSpPr>
            <p:cNvPr id="32" name="椭圆 31"/>
            <p:cNvSpPr/>
            <p:nvPr/>
          </p:nvSpPr>
          <p:spPr>
            <a:xfrm>
              <a:off x="7047327" y="397274"/>
              <a:ext cx="2325273" cy="2325273"/>
            </a:xfrm>
            <a:prstGeom prst="ellipse">
              <a:avLst/>
            </a:prstGeom>
            <a:gradFill>
              <a:gsLst>
                <a:gs pos="0">
                  <a:schemeClr val="tx1">
                    <a:lumMod val="50000"/>
                    <a:lumOff val="50000"/>
                  </a:schemeClr>
                </a:gs>
                <a:gs pos="76000">
                  <a:schemeClr val="tx1">
                    <a:lumMod val="95000"/>
                    <a:lumOff val="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 dirty="0"/>
            </a:p>
          </p:txBody>
        </p:sp>
        <p:sp>
          <p:nvSpPr>
            <p:cNvPr id="39" name="任意多边形 38"/>
            <p:cNvSpPr/>
            <p:nvPr/>
          </p:nvSpPr>
          <p:spPr>
            <a:xfrm>
              <a:off x="8027233" y="572056"/>
              <a:ext cx="870380" cy="870380"/>
            </a:xfrm>
            <a:custGeom>
              <a:avLst/>
              <a:gdLst/>
              <a:ahLst/>
              <a:cxnLst/>
              <a:rect l="l" t="t" r="r" b="b"/>
              <a:pathLst>
                <a:path w="870382" h="870382">
                  <a:moveTo>
                    <a:pt x="476661" y="481087"/>
                  </a:moveTo>
                  <a:cubicBezTo>
                    <a:pt x="516348" y="499195"/>
                    <a:pt x="536192" y="522015"/>
                    <a:pt x="536192" y="549548"/>
                  </a:cubicBezTo>
                  <a:cubicBezTo>
                    <a:pt x="536192" y="583531"/>
                    <a:pt x="516348" y="603622"/>
                    <a:pt x="476661" y="609824"/>
                  </a:cubicBezTo>
                  <a:close/>
                  <a:moveTo>
                    <a:pt x="419734" y="216173"/>
                  </a:moveTo>
                  <a:lnTo>
                    <a:pt x="419734" y="350490"/>
                  </a:lnTo>
                  <a:cubicBezTo>
                    <a:pt x="381287" y="330647"/>
                    <a:pt x="362063" y="306462"/>
                    <a:pt x="362063" y="277937"/>
                  </a:cubicBezTo>
                  <a:cubicBezTo>
                    <a:pt x="362063" y="243954"/>
                    <a:pt x="381287" y="223366"/>
                    <a:pt x="419734" y="216173"/>
                  </a:cubicBezTo>
                  <a:close/>
                  <a:moveTo>
                    <a:pt x="419734" y="52090"/>
                  </a:moveTo>
                  <a:lnTo>
                    <a:pt x="419734" y="126504"/>
                  </a:lnTo>
                  <a:cubicBezTo>
                    <a:pt x="373101" y="130225"/>
                    <a:pt x="334778" y="147154"/>
                    <a:pt x="304764" y="177292"/>
                  </a:cubicBezTo>
                  <a:cubicBezTo>
                    <a:pt x="274751" y="207429"/>
                    <a:pt x="259744" y="243210"/>
                    <a:pt x="259744" y="284634"/>
                  </a:cubicBezTo>
                  <a:cubicBezTo>
                    <a:pt x="259744" y="325810"/>
                    <a:pt x="272704" y="360226"/>
                    <a:pt x="298625" y="387884"/>
                  </a:cubicBezTo>
                  <a:cubicBezTo>
                    <a:pt x="324546" y="415541"/>
                    <a:pt x="364916" y="439167"/>
                    <a:pt x="419734" y="458763"/>
                  </a:cubicBezTo>
                  <a:lnTo>
                    <a:pt x="419734" y="611684"/>
                  </a:lnTo>
                  <a:cubicBezTo>
                    <a:pt x="397658" y="610940"/>
                    <a:pt x="370807" y="605049"/>
                    <a:pt x="339181" y="594011"/>
                  </a:cubicBezTo>
                  <a:cubicBezTo>
                    <a:pt x="307555" y="582972"/>
                    <a:pt x="284301" y="571252"/>
                    <a:pt x="269418" y="558850"/>
                  </a:cubicBezTo>
                  <a:lnTo>
                    <a:pt x="269418" y="665262"/>
                  </a:lnTo>
                  <a:cubicBezTo>
                    <a:pt x="313818" y="689323"/>
                    <a:pt x="363923" y="701601"/>
                    <a:pt x="419734" y="702097"/>
                  </a:cubicBezTo>
                  <a:lnTo>
                    <a:pt x="419734" y="786929"/>
                  </a:lnTo>
                  <a:lnTo>
                    <a:pt x="476661" y="786929"/>
                  </a:lnTo>
                  <a:lnTo>
                    <a:pt x="476661" y="699492"/>
                  </a:lnTo>
                  <a:cubicBezTo>
                    <a:pt x="527262" y="694284"/>
                    <a:pt x="566950" y="677974"/>
                    <a:pt x="595723" y="650565"/>
                  </a:cubicBezTo>
                  <a:cubicBezTo>
                    <a:pt x="624497" y="623156"/>
                    <a:pt x="638883" y="587623"/>
                    <a:pt x="638883" y="543967"/>
                  </a:cubicBezTo>
                  <a:cubicBezTo>
                    <a:pt x="638883" y="504032"/>
                    <a:pt x="626047" y="471041"/>
                    <a:pt x="600374" y="444996"/>
                  </a:cubicBezTo>
                  <a:cubicBezTo>
                    <a:pt x="574701" y="418951"/>
                    <a:pt x="533463" y="395139"/>
                    <a:pt x="476661" y="373559"/>
                  </a:cubicBezTo>
                  <a:lnTo>
                    <a:pt x="476661" y="214685"/>
                  </a:lnTo>
                  <a:cubicBezTo>
                    <a:pt x="523045" y="219150"/>
                    <a:pt x="564593" y="232792"/>
                    <a:pt x="601304" y="255613"/>
                  </a:cubicBezTo>
                  <a:lnTo>
                    <a:pt x="601304" y="151433"/>
                  </a:lnTo>
                  <a:cubicBezTo>
                    <a:pt x="573275" y="136302"/>
                    <a:pt x="531727" y="127496"/>
                    <a:pt x="476661" y="125016"/>
                  </a:cubicBezTo>
                  <a:lnTo>
                    <a:pt x="476661" y="52090"/>
                  </a:lnTo>
                  <a:close/>
                  <a:moveTo>
                    <a:pt x="435191" y="0"/>
                  </a:moveTo>
                  <a:cubicBezTo>
                    <a:pt x="675540" y="0"/>
                    <a:pt x="870382" y="194842"/>
                    <a:pt x="870382" y="435191"/>
                  </a:cubicBezTo>
                  <a:cubicBezTo>
                    <a:pt x="870382" y="675540"/>
                    <a:pt x="675540" y="870382"/>
                    <a:pt x="435191" y="870382"/>
                  </a:cubicBezTo>
                  <a:cubicBezTo>
                    <a:pt x="194842" y="870382"/>
                    <a:pt x="0" y="675540"/>
                    <a:pt x="0" y="435191"/>
                  </a:cubicBezTo>
                  <a:cubicBezTo>
                    <a:pt x="0" y="194842"/>
                    <a:pt x="194842" y="0"/>
                    <a:pt x="43519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800" dirty="0"/>
            </a:p>
          </p:txBody>
        </p:sp>
        <p:sp>
          <p:nvSpPr>
            <p:cNvPr id="34" name="椭圆 33"/>
            <p:cNvSpPr/>
            <p:nvPr/>
          </p:nvSpPr>
          <p:spPr>
            <a:xfrm>
              <a:off x="7276308" y="1103832"/>
              <a:ext cx="775871" cy="77587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 dirty="0"/>
            </a:p>
          </p:txBody>
        </p:sp>
        <p:sp>
          <p:nvSpPr>
            <p:cNvPr id="35" name="椭圆 34"/>
            <p:cNvSpPr/>
            <p:nvPr/>
          </p:nvSpPr>
          <p:spPr>
            <a:xfrm>
              <a:off x="7710760" y="1906832"/>
              <a:ext cx="569243" cy="56924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 dirty="0"/>
            </a:p>
          </p:txBody>
        </p:sp>
        <p:sp>
          <p:nvSpPr>
            <p:cNvPr id="36" name="椭圆 35"/>
            <p:cNvSpPr/>
            <p:nvPr/>
          </p:nvSpPr>
          <p:spPr>
            <a:xfrm>
              <a:off x="8345854" y="1966707"/>
              <a:ext cx="397274" cy="39727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 dirty="0"/>
            </a:p>
          </p:txBody>
        </p:sp>
        <p:sp>
          <p:nvSpPr>
            <p:cNvPr id="37" name="椭圆 36"/>
            <p:cNvSpPr/>
            <p:nvPr/>
          </p:nvSpPr>
          <p:spPr>
            <a:xfrm>
              <a:off x="8674457" y="1627313"/>
              <a:ext cx="279519" cy="27951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 dirty="0"/>
            </a:p>
          </p:txBody>
        </p:sp>
      </p:grpSp>
    </p:spTree>
    <p:extLst>
      <p:ext uri="{BB962C8B-B14F-4D97-AF65-F5344CB8AC3E}">
        <p14:creationId xmlns:p14="http://schemas.microsoft.com/office/powerpoint/2010/main" val="40978250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250"/>
                                </p:stCondLst>
                                <p:childTnLst>
                                  <p:par>
                                    <p:cTn id="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25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25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25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1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25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25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" dur="25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7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2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2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" dur="25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3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25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25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" dur="25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29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1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33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5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2250"/>
                                </p:stCondLst>
                                <p:childTnLst>
                                  <p:par>
                                    <p:cTn id="37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9" dur="10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2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2" dur="75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4" presetID="2" presetClass="entr" presetSubtype="8" fill="hold" nodeType="afterEffect" p14:presetBounceEnd="7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0000">
                                          <p:cBhvr additive="base">
                                            <p:cTn id="46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0000">
                                          <p:cBhvr additive="base">
                                            <p:cTn id="47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49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1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2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4" fill="hold">
                                <p:stCondLst>
                                  <p:cond delay="4800"/>
                                </p:stCondLst>
                                <p:childTnLst>
                                  <p:par>
                                    <p:cTn id="55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7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8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700000">
                                          <p:cBhvr>
                                            <p:cTn id="59" dur="1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60" presetID="8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-2700000">
                                          <p:cBhvr>
                                            <p:cTn id="61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5300"/>
                                </p:stCondLst>
                                <p:childTnLst>
                                  <p:par>
                                    <p:cTn id="63" presetID="2" presetClass="entr" presetSubtype="2" fill="hold" nodeType="afterEffect" p14:presetBounceEnd="7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0000">
                                          <p:cBhvr additive="base">
                                            <p:cTn id="65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0000">
                                          <p:cBhvr additive="base">
                                            <p:cTn id="66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7" fill="hold">
                                <p:stCondLst>
                                  <p:cond delay="6050"/>
                                </p:stCondLst>
                                <p:childTnLst>
                                  <p:par>
                                    <p:cTn id="68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0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71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2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3" fill="hold">
                                <p:stCondLst>
                                  <p:cond delay="6850"/>
                                </p:stCondLst>
                                <p:childTnLst>
                                  <p:par>
                                    <p:cTn id="74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6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7" presetID="8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700000">
                                          <p:cBhvr>
                                            <p:cTn id="78" dur="1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79" presetID="8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-2700000">
                                          <p:cBhvr>
                                            <p:cTn id="80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6" grpId="0" animBg="1"/>
          <p:bldP spid="29" grpId="0" animBg="1"/>
          <p:bldP spid="24" grpId="0"/>
          <p:bldP spid="25" grpId="0"/>
          <p:bldP spid="30" grpId="0"/>
          <p:bldP spid="31" grpId="0"/>
          <p:bldP spid="42" grpId="0" animBg="1"/>
          <p:bldP spid="43" grpId="0" animBg="1"/>
          <p:bldP spid="41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250"/>
                                </p:stCondLst>
                                <p:childTnLst>
                                  <p:par>
                                    <p:cTn id="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25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25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25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1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25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25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" dur="25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7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2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2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" dur="25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3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25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25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" dur="25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29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1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33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5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2250"/>
                                </p:stCondLst>
                                <p:childTnLst>
                                  <p:par>
                                    <p:cTn id="37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9" dur="10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2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2" dur="75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4" presetID="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6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7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49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1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2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4" fill="hold">
                                <p:stCondLst>
                                  <p:cond delay="4800"/>
                                </p:stCondLst>
                                <p:childTnLst>
                                  <p:par>
                                    <p:cTn id="55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7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8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700000">
                                          <p:cBhvr>
                                            <p:cTn id="59" dur="1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60" presetID="8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-2700000">
                                          <p:cBhvr>
                                            <p:cTn id="61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5300"/>
                                </p:stCondLst>
                                <p:childTnLst>
                                  <p:par>
                                    <p:cTn id="63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5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6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7" fill="hold">
                                <p:stCondLst>
                                  <p:cond delay="6050"/>
                                </p:stCondLst>
                                <p:childTnLst>
                                  <p:par>
                                    <p:cTn id="68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0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71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2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3" fill="hold">
                                <p:stCondLst>
                                  <p:cond delay="6850"/>
                                </p:stCondLst>
                                <p:childTnLst>
                                  <p:par>
                                    <p:cTn id="74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6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7" presetID="8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700000">
                                          <p:cBhvr>
                                            <p:cTn id="78" dur="1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79" presetID="8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-2700000">
                                          <p:cBhvr>
                                            <p:cTn id="80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6" grpId="0" animBg="1"/>
          <p:bldP spid="29" grpId="0" animBg="1"/>
          <p:bldP spid="24" grpId="0"/>
          <p:bldP spid="25" grpId="0"/>
          <p:bldP spid="30" grpId="0"/>
          <p:bldP spid="31" grpId="0"/>
          <p:bldP spid="42" grpId="0" animBg="1"/>
          <p:bldP spid="43" grpId="0" animBg="1"/>
          <p:bldP spid="41" grpId="0" animBg="1"/>
        </p:bldLst>
      </p:timing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683060" y="655217"/>
            <a:ext cx="34678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latin typeface="+mj-lt"/>
              </a:rPr>
              <a:t>ADD YOUR PROJECT TITLE</a:t>
            </a:r>
          </a:p>
        </p:txBody>
      </p:sp>
      <p:sp>
        <p:nvSpPr>
          <p:cNvPr id="4" name="矩形 3"/>
          <p:cNvSpPr/>
          <p:nvPr/>
        </p:nvSpPr>
        <p:spPr>
          <a:xfrm>
            <a:off x="683060" y="1692588"/>
            <a:ext cx="3624976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</a:rPr>
              <a:t>Just for today I will exercise my soul in three ways. I will do somebody a good turn and not get found out: If anybody knows of it, it will not count. I will do at least two things I don‘t want to do—just for exercise.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683060" y="3305663"/>
            <a:ext cx="277575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</a:rPr>
              <a:t>IF YOU LIKE THIS POWERPOINT TEMPLATE,PLEASE FOCUS ON ME,YOU WILL GET BETTER.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683060" y="3014653"/>
            <a:ext cx="13312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b="1" dirty="0">
                <a:latin typeface="+mj-lt"/>
              </a:rPr>
              <a:t>·  </a:t>
            </a:r>
            <a:r>
              <a:rPr lang="zh-CN" altLang="en-US" sz="1600" b="1" dirty="0">
                <a:latin typeface="+mj-lt"/>
              </a:rPr>
              <a:t>ADD TITLE</a:t>
            </a:r>
          </a:p>
        </p:txBody>
      </p:sp>
      <p:sp>
        <p:nvSpPr>
          <p:cNvPr id="9" name="矩形 8"/>
          <p:cNvSpPr/>
          <p:nvPr/>
        </p:nvSpPr>
        <p:spPr>
          <a:xfrm>
            <a:off x="683060" y="4283453"/>
            <a:ext cx="277575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</a:rPr>
              <a:t>IF YOU LIKE THIS POWERPOINT TEMPLATE,PLEASE FOCUS ON ME,YOU WILL GET BETTER.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683060" y="3992443"/>
            <a:ext cx="13312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b="1" dirty="0">
                <a:latin typeface="+mj-lt"/>
              </a:rPr>
              <a:t>·  </a:t>
            </a:r>
            <a:r>
              <a:rPr lang="zh-CN" altLang="en-US" sz="1600" b="1" dirty="0">
                <a:latin typeface="+mj-lt"/>
              </a:rPr>
              <a:t>ADD TITLE</a:t>
            </a:r>
          </a:p>
        </p:txBody>
      </p:sp>
      <p:sp>
        <p:nvSpPr>
          <p:cNvPr id="15" name="弧形 14"/>
          <p:cNvSpPr/>
          <p:nvPr/>
        </p:nvSpPr>
        <p:spPr>
          <a:xfrm>
            <a:off x="3458817" y="1271589"/>
            <a:ext cx="9285218" cy="9164336"/>
          </a:xfrm>
          <a:prstGeom prst="arc">
            <a:avLst>
              <a:gd name="adj1" fmla="val 10035488"/>
              <a:gd name="adj2" fmla="val 19885948"/>
            </a:avLst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6324609" y="655217"/>
            <a:ext cx="2650446" cy="2650446"/>
          </a:xfrm>
          <a:prstGeom prst="ellipse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76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sp>
        <p:nvSpPr>
          <p:cNvPr id="12" name="矩形 11"/>
          <p:cNvSpPr/>
          <p:nvPr/>
        </p:nvSpPr>
        <p:spPr>
          <a:xfrm>
            <a:off x="6533871" y="1692588"/>
            <a:ext cx="89344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</a:rPr>
              <a:t>Title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7636580" y="628975"/>
            <a:ext cx="2650446" cy="2650446"/>
          </a:xfrm>
          <a:prstGeom prst="ellipse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graphicFrame>
        <p:nvGraphicFramePr>
          <p:cNvPr id="16" name="图表 15"/>
          <p:cNvGraphicFramePr/>
          <p:nvPr>
            <p:extLst/>
          </p:nvPr>
        </p:nvGraphicFramePr>
        <p:xfrm>
          <a:off x="4569981" y="3305663"/>
          <a:ext cx="7062889" cy="39107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0400410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2" fill="hold" grpId="0" nodeType="withEffect" p14:presetBounceEnd="5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0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1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8" fill="hold" grpId="0" nodeType="withEffect" p14:presetBounceEnd="5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4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5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17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21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23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2250"/>
                                </p:stCondLst>
                                <p:childTnLst>
                                  <p:par>
                                    <p:cTn id="2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750"/>
                                </p:stCondLst>
                                <p:childTnLst>
                                  <p:par>
                                    <p:cTn id="31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3250"/>
                                </p:stCondLst>
                                <p:childTnLst>
                                  <p:par>
                                    <p:cTn id="38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0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3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5" grpId="0"/>
          <p:bldP spid="6" grpId="0"/>
          <p:bldP spid="9" grpId="0"/>
          <p:bldP spid="10" grpId="0"/>
          <p:bldP spid="15" grpId="0" animBg="1"/>
          <p:bldP spid="11" grpId="0" animBg="1"/>
          <p:bldP spid="12" grpId="0"/>
          <p:bldP spid="13" grpId="0" animBg="1"/>
          <p:bldGraphic spid="16" grpId="0">
            <p:bldAsOne/>
          </p:bldGraphic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2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17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21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23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2250"/>
                                </p:stCondLst>
                                <p:childTnLst>
                                  <p:par>
                                    <p:cTn id="2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750"/>
                                </p:stCondLst>
                                <p:childTnLst>
                                  <p:par>
                                    <p:cTn id="31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3250"/>
                                </p:stCondLst>
                                <p:childTnLst>
                                  <p:par>
                                    <p:cTn id="38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0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3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5" grpId="0"/>
          <p:bldP spid="6" grpId="0"/>
          <p:bldP spid="9" grpId="0"/>
          <p:bldP spid="10" grpId="0"/>
          <p:bldP spid="15" grpId="0" animBg="1"/>
          <p:bldP spid="11" grpId="0" animBg="1"/>
          <p:bldP spid="12" grpId="0"/>
          <p:bldP spid="13" grpId="0" animBg="1"/>
          <p:bldGraphic spid="16" grpId="0">
            <p:bldAsOne/>
          </p:bldGraphic>
        </p:bldLst>
      </p:timing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683060" y="655217"/>
            <a:ext cx="34678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latin typeface="+mj-lt"/>
              </a:rPr>
              <a:t>ADD YOUR PROJECT TITLE</a:t>
            </a:r>
          </a:p>
        </p:txBody>
      </p:sp>
      <p:sp>
        <p:nvSpPr>
          <p:cNvPr id="4" name="矩形 3"/>
          <p:cNvSpPr/>
          <p:nvPr/>
        </p:nvSpPr>
        <p:spPr>
          <a:xfrm>
            <a:off x="683060" y="1392550"/>
            <a:ext cx="362497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</a:rPr>
              <a:t>Just for today I will exercise my soul in three ways. I will do somebody a good turn and not get found out: If anybody knows of it, it will not count.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5943600" y="2737080"/>
            <a:ext cx="0" cy="300649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943600" y="2857500"/>
            <a:ext cx="825914" cy="514348"/>
          </a:xfrm>
          <a:prstGeom prst="rect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76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/>
          </a:p>
        </p:txBody>
      </p:sp>
      <p:sp>
        <p:nvSpPr>
          <p:cNvPr id="13" name="矩形 12"/>
          <p:cNvSpPr/>
          <p:nvPr/>
        </p:nvSpPr>
        <p:spPr>
          <a:xfrm>
            <a:off x="5955791" y="3600448"/>
            <a:ext cx="1267457" cy="514348"/>
          </a:xfrm>
          <a:prstGeom prst="rect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76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/>
          </a:p>
        </p:txBody>
      </p:sp>
      <p:sp>
        <p:nvSpPr>
          <p:cNvPr id="16" name="矩形 15"/>
          <p:cNvSpPr/>
          <p:nvPr/>
        </p:nvSpPr>
        <p:spPr>
          <a:xfrm>
            <a:off x="5955791" y="4371973"/>
            <a:ext cx="2573089" cy="514348"/>
          </a:xfrm>
          <a:prstGeom prst="rect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76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/>
          </a:p>
        </p:txBody>
      </p:sp>
      <p:sp>
        <p:nvSpPr>
          <p:cNvPr id="17" name="矩形 16"/>
          <p:cNvSpPr/>
          <p:nvPr/>
        </p:nvSpPr>
        <p:spPr>
          <a:xfrm>
            <a:off x="5950081" y="5114927"/>
            <a:ext cx="4579807" cy="514348"/>
          </a:xfrm>
          <a:prstGeom prst="rect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76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/>
          </a:p>
        </p:txBody>
      </p:sp>
      <p:sp>
        <p:nvSpPr>
          <p:cNvPr id="11" name="文本框 10"/>
          <p:cNvSpPr txBox="1"/>
          <p:nvPr/>
        </p:nvSpPr>
        <p:spPr>
          <a:xfrm>
            <a:off x="6426617" y="2971800"/>
            <a:ext cx="3674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>
                <a:solidFill>
                  <a:schemeClr val="bg1">
                    <a:lumMod val="95000"/>
                  </a:schemeClr>
                </a:solidFill>
              </a:rPr>
              <a:t>17</a:t>
            </a:r>
            <a:endParaRPr lang="zh-CN" altLang="en-US" sz="14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6893729" y="3703733"/>
            <a:ext cx="3674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>
                <a:solidFill>
                  <a:schemeClr val="bg1">
                    <a:lumMod val="95000"/>
                  </a:schemeClr>
                </a:solidFill>
              </a:rPr>
              <a:t>26</a:t>
            </a:r>
            <a:endParaRPr lang="zh-CN" altLang="en-US" sz="14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8173791" y="4460971"/>
            <a:ext cx="3674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>
                <a:solidFill>
                  <a:schemeClr val="bg1">
                    <a:lumMod val="95000"/>
                  </a:schemeClr>
                </a:solidFill>
              </a:rPr>
              <a:t>53</a:t>
            </a:r>
            <a:endParaRPr lang="zh-CN" altLang="en-US" sz="14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0193471" y="5218212"/>
            <a:ext cx="3674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>
                <a:solidFill>
                  <a:schemeClr val="bg1">
                    <a:lumMod val="95000"/>
                  </a:schemeClr>
                </a:solidFill>
              </a:rPr>
              <a:t>96</a:t>
            </a:r>
            <a:endParaRPr lang="zh-CN" altLang="en-US" sz="1400" dirty="0">
              <a:solidFill>
                <a:schemeClr val="bg1">
                  <a:lumMod val="95000"/>
                </a:schemeClr>
              </a:solidFill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5817047" y="5818285"/>
            <a:ext cx="5068805" cy="347373"/>
            <a:chOff x="5817047" y="5818285"/>
            <a:chExt cx="5068805" cy="347373"/>
          </a:xfrm>
        </p:grpSpPr>
        <p:sp>
          <p:nvSpPr>
            <p:cNvPr id="19" name="文本框 18"/>
            <p:cNvSpPr txBox="1"/>
            <p:nvPr/>
          </p:nvSpPr>
          <p:spPr>
            <a:xfrm>
              <a:off x="5817047" y="5818286"/>
              <a:ext cx="2760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>
                  <a:solidFill>
                    <a:schemeClr val="bg2">
                      <a:lumMod val="50000"/>
                    </a:schemeClr>
                  </a:solidFill>
                </a:rPr>
                <a:t>0</a:t>
              </a:r>
              <a:endParaRPr lang="zh-CN" altLang="en-US" sz="1400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6998314" y="5857881"/>
              <a:ext cx="36740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>
                  <a:solidFill>
                    <a:schemeClr val="bg2">
                      <a:lumMod val="50000"/>
                    </a:schemeClr>
                  </a:solidFill>
                </a:rPr>
                <a:t>25</a:t>
              </a:r>
              <a:endParaRPr lang="zh-CN" altLang="en-US" sz="1400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8204781" y="5818286"/>
              <a:ext cx="36740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>
                  <a:solidFill>
                    <a:schemeClr val="bg2">
                      <a:lumMod val="50000"/>
                    </a:schemeClr>
                  </a:solidFill>
                </a:rPr>
                <a:t>50</a:t>
              </a:r>
              <a:endParaRPr lang="zh-CN" altLang="en-US" sz="1400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9368384" y="5857881"/>
              <a:ext cx="36740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>
                  <a:solidFill>
                    <a:schemeClr val="bg2">
                      <a:lumMod val="50000"/>
                    </a:schemeClr>
                  </a:solidFill>
                </a:rPr>
                <a:t>75</a:t>
              </a:r>
              <a:endParaRPr lang="zh-CN" altLang="en-US" sz="1400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10427072" y="5818285"/>
              <a:ext cx="45878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>
                  <a:solidFill>
                    <a:schemeClr val="bg2">
                      <a:lumMod val="50000"/>
                    </a:schemeClr>
                  </a:solidFill>
                </a:rPr>
                <a:t>100</a:t>
              </a:r>
              <a:endParaRPr lang="zh-CN" altLang="en-US" sz="1400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</p:grpSp>
      <p:sp>
        <p:nvSpPr>
          <p:cNvPr id="24" name="矩形 23"/>
          <p:cNvSpPr/>
          <p:nvPr/>
        </p:nvSpPr>
        <p:spPr>
          <a:xfrm>
            <a:off x="5721540" y="1428688"/>
            <a:ext cx="189186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latin typeface="+mj-lt"/>
              </a:rPr>
              <a:t>ADD TITLE </a:t>
            </a:r>
            <a:r>
              <a:rPr lang="en-US" altLang="zh-CN" sz="2000" b="1" dirty="0">
                <a:latin typeface="+mj-lt"/>
              </a:rPr>
              <a:t>HERE</a:t>
            </a:r>
            <a:endParaRPr lang="zh-CN" altLang="en-US" sz="2000" b="1" dirty="0">
              <a:latin typeface="+mj-lt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6463410" y="1790766"/>
            <a:ext cx="114999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>
                <a:latin typeface="+mj-lt"/>
              </a:rPr>
              <a:t>I Have A Dream</a:t>
            </a:r>
            <a:endParaRPr lang="zh-CN" altLang="en-US" sz="1200" dirty="0">
              <a:latin typeface="+mj-lt"/>
            </a:endParaRPr>
          </a:p>
        </p:txBody>
      </p:sp>
      <p:cxnSp>
        <p:nvCxnSpPr>
          <p:cNvPr id="27" name="直接连接符 26"/>
          <p:cNvCxnSpPr/>
          <p:nvPr/>
        </p:nvCxnSpPr>
        <p:spPr>
          <a:xfrm>
            <a:off x="7572372" y="1471552"/>
            <a:ext cx="0" cy="639077"/>
          </a:xfrm>
          <a:prstGeom prst="line">
            <a:avLst/>
          </a:prstGeom>
          <a:ln w="412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矩形 27"/>
          <p:cNvSpPr/>
          <p:nvPr/>
        </p:nvSpPr>
        <p:spPr>
          <a:xfrm>
            <a:off x="7572372" y="1429764"/>
            <a:ext cx="268640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</a:rPr>
              <a:t>IF YOU LIKE THIS POWERPOINT TEMPLATE,PLEASE FOCUS ON ME,YOU WILL GET BETTER.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5870936" y="2475005"/>
            <a:ext cx="99981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chemeClr val="bg2">
                    <a:lumMod val="10000"/>
                  </a:schemeClr>
                </a:solidFill>
              </a:rPr>
              <a:t>Unit Billion</a:t>
            </a:r>
            <a:endParaRPr lang="zh-CN" altLang="en-US" sz="1400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5552157" y="2949764"/>
            <a:ext cx="47321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chemeClr val="bg2">
                    <a:lumMod val="10000"/>
                  </a:schemeClr>
                </a:solidFill>
              </a:rPr>
              <a:t>Jan</a:t>
            </a:r>
            <a:endParaRPr lang="zh-CN" altLang="en-US" sz="1400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5552157" y="3710278"/>
            <a:ext cx="47321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chemeClr val="bg2">
                    <a:lumMod val="10000"/>
                  </a:schemeClr>
                </a:solidFill>
              </a:rPr>
              <a:t>Feb</a:t>
            </a:r>
            <a:endParaRPr lang="zh-CN" altLang="en-US" sz="1400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5517127" y="4461416"/>
            <a:ext cx="54327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chemeClr val="bg2">
                    <a:lumMod val="10000"/>
                  </a:schemeClr>
                </a:solidFill>
              </a:rPr>
              <a:t>Mar</a:t>
            </a:r>
            <a:endParaRPr lang="zh-CN" altLang="en-US" sz="1400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5517127" y="5219623"/>
            <a:ext cx="54327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chemeClr val="bg2">
                    <a:lumMod val="10000"/>
                  </a:schemeClr>
                </a:solidFill>
              </a:rPr>
              <a:t>Apr</a:t>
            </a:r>
            <a:endParaRPr lang="zh-CN" altLang="en-US" sz="1400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34" name="椭圆 33"/>
          <p:cNvSpPr/>
          <p:nvPr/>
        </p:nvSpPr>
        <p:spPr>
          <a:xfrm>
            <a:off x="3782790" y="450745"/>
            <a:ext cx="7579164" cy="7579164"/>
          </a:xfrm>
          <a:prstGeom prst="ellipse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2719696" y="2737080"/>
            <a:ext cx="2586053" cy="2586053"/>
          </a:xfrm>
          <a:prstGeom prst="ellipse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76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sp>
        <p:nvSpPr>
          <p:cNvPr id="5" name="椭圆 4"/>
          <p:cNvSpPr/>
          <p:nvPr/>
        </p:nvSpPr>
        <p:spPr>
          <a:xfrm>
            <a:off x="814388" y="2430940"/>
            <a:ext cx="3198335" cy="3198335"/>
          </a:xfrm>
          <a:prstGeom prst="ellipse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sp>
        <p:nvSpPr>
          <p:cNvPr id="8" name="Freeform 13"/>
          <p:cNvSpPr>
            <a:spLocks noEditPoints="1"/>
          </p:cNvSpPr>
          <p:nvPr/>
        </p:nvSpPr>
        <p:spPr bwMode="auto">
          <a:xfrm>
            <a:off x="4264640" y="3627305"/>
            <a:ext cx="633911" cy="691297"/>
          </a:xfrm>
          <a:custGeom>
            <a:avLst/>
            <a:gdLst>
              <a:gd name="T0" fmla="*/ 36 w 228"/>
              <a:gd name="T1" fmla="*/ 249 h 249"/>
              <a:gd name="T2" fmla="*/ 0 w 228"/>
              <a:gd name="T3" fmla="*/ 249 h 249"/>
              <a:gd name="T4" fmla="*/ 0 w 228"/>
              <a:gd name="T5" fmla="*/ 217 h 249"/>
              <a:gd name="T6" fmla="*/ 36 w 228"/>
              <a:gd name="T7" fmla="*/ 217 h 249"/>
              <a:gd name="T8" fmla="*/ 36 w 228"/>
              <a:gd name="T9" fmla="*/ 249 h 249"/>
              <a:gd name="T10" fmla="*/ 84 w 228"/>
              <a:gd name="T11" fmla="*/ 209 h 249"/>
              <a:gd name="T12" fmla="*/ 48 w 228"/>
              <a:gd name="T13" fmla="*/ 209 h 249"/>
              <a:gd name="T14" fmla="*/ 48 w 228"/>
              <a:gd name="T15" fmla="*/ 249 h 249"/>
              <a:gd name="T16" fmla="*/ 84 w 228"/>
              <a:gd name="T17" fmla="*/ 249 h 249"/>
              <a:gd name="T18" fmla="*/ 84 w 228"/>
              <a:gd name="T19" fmla="*/ 209 h 249"/>
              <a:gd name="T20" fmla="*/ 132 w 228"/>
              <a:gd name="T21" fmla="*/ 197 h 249"/>
              <a:gd name="T22" fmla="*/ 96 w 228"/>
              <a:gd name="T23" fmla="*/ 197 h 249"/>
              <a:gd name="T24" fmla="*/ 96 w 228"/>
              <a:gd name="T25" fmla="*/ 249 h 249"/>
              <a:gd name="T26" fmla="*/ 132 w 228"/>
              <a:gd name="T27" fmla="*/ 249 h 249"/>
              <a:gd name="T28" fmla="*/ 132 w 228"/>
              <a:gd name="T29" fmla="*/ 197 h 249"/>
              <a:gd name="T30" fmla="*/ 180 w 228"/>
              <a:gd name="T31" fmla="*/ 153 h 249"/>
              <a:gd name="T32" fmla="*/ 144 w 228"/>
              <a:gd name="T33" fmla="*/ 153 h 249"/>
              <a:gd name="T34" fmla="*/ 144 w 228"/>
              <a:gd name="T35" fmla="*/ 249 h 249"/>
              <a:gd name="T36" fmla="*/ 180 w 228"/>
              <a:gd name="T37" fmla="*/ 249 h 249"/>
              <a:gd name="T38" fmla="*/ 180 w 228"/>
              <a:gd name="T39" fmla="*/ 153 h 249"/>
              <a:gd name="T40" fmla="*/ 228 w 228"/>
              <a:gd name="T41" fmla="*/ 57 h 249"/>
              <a:gd name="T42" fmla="*/ 192 w 228"/>
              <a:gd name="T43" fmla="*/ 57 h 249"/>
              <a:gd name="T44" fmla="*/ 192 w 228"/>
              <a:gd name="T45" fmla="*/ 249 h 249"/>
              <a:gd name="T46" fmla="*/ 228 w 228"/>
              <a:gd name="T47" fmla="*/ 249 h 249"/>
              <a:gd name="T48" fmla="*/ 228 w 228"/>
              <a:gd name="T49" fmla="*/ 57 h 249"/>
              <a:gd name="T50" fmla="*/ 167 w 228"/>
              <a:gd name="T51" fmla="*/ 0 h 249"/>
              <a:gd name="T52" fmla="*/ 145 w 228"/>
              <a:gd name="T53" fmla="*/ 29 h 249"/>
              <a:gd name="T54" fmla="*/ 155 w 228"/>
              <a:gd name="T55" fmla="*/ 30 h 249"/>
              <a:gd name="T56" fmla="*/ 117 w 228"/>
              <a:gd name="T57" fmla="*/ 131 h 249"/>
              <a:gd name="T58" fmla="*/ 0 w 228"/>
              <a:gd name="T59" fmla="*/ 196 h 249"/>
              <a:gd name="T60" fmla="*/ 0 w 228"/>
              <a:gd name="T61" fmla="*/ 212 h 249"/>
              <a:gd name="T62" fmla="*/ 130 w 228"/>
              <a:gd name="T63" fmla="*/ 141 h 249"/>
              <a:gd name="T64" fmla="*/ 171 w 228"/>
              <a:gd name="T65" fmla="*/ 33 h 249"/>
              <a:gd name="T66" fmla="*/ 181 w 228"/>
              <a:gd name="T67" fmla="*/ 34 h 249"/>
              <a:gd name="T68" fmla="*/ 167 w 228"/>
              <a:gd name="T69" fmla="*/ 0 h 2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28" h="249">
                <a:moveTo>
                  <a:pt x="36" y="249"/>
                </a:moveTo>
                <a:cubicBezTo>
                  <a:pt x="0" y="249"/>
                  <a:pt x="0" y="249"/>
                  <a:pt x="0" y="249"/>
                </a:cubicBezTo>
                <a:cubicBezTo>
                  <a:pt x="0" y="217"/>
                  <a:pt x="0" y="217"/>
                  <a:pt x="0" y="217"/>
                </a:cubicBezTo>
                <a:cubicBezTo>
                  <a:pt x="36" y="217"/>
                  <a:pt x="36" y="217"/>
                  <a:pt x="36" y="217"/>
                </a:cubicBezTo>
                <a:lnTo>
                  <a:pt x="36" y="249"/>
                </a:lnTo>
                <a:close/>
                <a:moveTo>
                  <a:pt x="84" y="209"/>
                </a:moveTo>
                <a:cubicBezTo>
                  <a:pt x="48" y="209"/>
                  <a:pt x="48" y="209"/>
                  <a:pt x="48" y="209"/>
                </a:cubicBezTo>
                <a:cubicBezTo>
                  <a:pt x="48" y="249"/>
                  <a:pt x="48" y="249"/>
                  <a:pt x="48" y="249"/>
                </a:cubicBezTo>
                <a:cubicBezTo>
                  <a:pt x="84" y="249"/>
                  <a:pt x="84" y="249"/>
                  <a:pt x="84" y="249"/>
                </a:cubicBezTo>
                <a:lnTo>
                  <a:pt x="84" y="209"/>
                </a:lnTo>
                <a:close/>
                <a:moveTo>
                  <a:pt x="132" y="197"/>
                </a:moveTo>
                <a:cubicBezTo>
                  <a:pt x="96" y="197"/>
                  <a:pt x="96" y="197"/>
                  <a:pt x="96" y="197"/>
                </a:cubicBezTo>
                <a:cubicBezTo>
                  <a:pt x="96" y="249"/>
                  <a:pt x="96" y="249"/>
                  <a:pt x="96" y="249"/>
                </a:cubicBezTo>
                <a:cubicBezTo>
                  <a:pt x="132" y="249"/>
                  <a:pt x="132" y="249"/>
                  <a:pt x="132" y="249"/>
                </a:cubicBezTo>
                <a:lnTo>
                  <a:pt x="132" y="197"/>
                </a:lnTo>
                <a:close/>
                <a:moveTo>
                  <a:pt x="180" y="153"/>
                </a:moveTo>
                <a:cubicBezTo>
                  <a:pt x="144" y="153"/>
                  <a:pt x="144" y="153"/>
                  <a:pt x="144" y="153"/>
                </a:cubicBezTo>
                <a:cubicBezTo>
                  <a:pt x="144" y="249"/>
                  <a:pt x="144" y="249"/>
                  <a:pt x="144" y="249"/>
                </a:cubicBezTo>
                <a:cubicBezTo>
                  <a:pt x="180" y="249"/>
                  <a:pt x="180" y="249"/>
                  <a:pt x="180" y="249"/>
                </a:cubicBezTo>
                <a:lnTo>
                  <a:pt x="180" y="153"/>
                </a:lnTo>
                <a:close/>
                <a:moveTo>
                  <a:pt x="228" y="57"/>
                </a:moveTo>
                <a:cubicBezTo>
                  <a:pt x="192" y="57"/>
                  <a:pt x="192" y="57"/>
                  <a:pt x="192" y="57"/>
                </a:cubicBezTo>
                <a:cubicBezTo>
                  <a:pt x="192" y="249"/>
                  <a:pt x="192" y="249"/>
                  <a:pt x="192" y="249"/>
                </a:cubicBezTo>
                <a:cubicBezTo>
                  <a:pt x="228" y="249"/>
                  <a:pt x="228" y="249"/>
                  <a:pt x="228" y="249"/>
                </a:cubicBezTo>
                <a:lnTo>
                  <a:pt x="228" y="57"/>
                </a:lnTo>
                <a:close/>
                <a:moveTo>
                  <a:pt x="167" y="0"/>
                </a:moveTo>
                <a:cubicBezTo>
                  <a:pt x="145" y="29"/>
                  <a:pt x="145" y="29"/>
                  <a:pt x="145" y="29"/>
                </a:cubicBezTo>
                <a:cubicBezTo>
                  <a:pt x="155" y="30"/>
                  <a:pt x="155" y="30"/>
                  <a:pt x="155" y="30"/>
                </a:cubicBezTo>
                <a:cubicBezTo>
                  <a:pt x="150" y="58"/>
                  <a:pt x="139" y="104"/>
                  <a:pt x="117" y="131"/>
                </a:cubicBezTo>
                <a:cubicBezTo>
                  <a:pt x="83" y="174"/>
                  <a:pt x="20" y="191"/>
                  <a:pt x="0" y="196"/>
                </a:cubicBezTo>
                <a:cubicBezTo>
                  <a:pt x="0" y="212"/>
                  <a:pt x="0" y="212"/>
                  <a:pt x="0" y="212"/>
                </a:cubicBezTo>
                <a:cubicBezTo>
                  <a:pt x="17" y="209"/>
                  <a:pt x="90" y="191"/>
                  <a:pt x="130" y="141"/>
                </a:cubicBezTo>
                <a:cubicBezTo>
                  <a:pt x="152" y="112"/>
                  <a:pt x="164" y="67"/>
                  <a:pt x="171" y="33"/>
                </a:cubicBezTo>
                <a:cubicBezTo>
                  <a:pt x="181" y="34"/>
                  <a:pt x="181" y="34"/>
                  <a:pt x="181" y="34"/>
                </a:cubicBezTo>
                <a:lnTo>
                  <a:pt x="16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191104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700"/>
                                </p:stCondLst>
                                <p:childTnLst>
                                  <p:par>
                                    <p:cTn id="1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2" presetClass="entr" presetSubtype="4" fill="hold" grpId="0" nodeType="withEffect" p14:presetBounceEnd="62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2000">
                                          <p:cBhvr additive="base">
                                            <p:cTn id="17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2000">
                                          <p:cBhvr additive="base">
                                            <p:cTn id="18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1" fill="hold" grpId="0" nodeType="withEffect" p14:presetBounceEnd="62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2000">
                                          <p:cBhvr additive="base">
                                            <p:cTn id="21" dur="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2000">
                                          <p:cBhvr additive="base">
                                            <p:cTn id="22" dur="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1" presetClass="entr" presetSubtype="1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25" dur="125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8" presetClass="emph" presetSubtype="0" fill="hold" grpId="1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animRot by="-5400000">
                                          <p:cBhvr>
                                            <p:cTn id="27" dur="1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2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5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2200"/>
                                </p:stCondLst>
                                <p:childTnLst>
                                  <p:par>
                                    <p:cTn id="37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39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2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42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5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6" fill="hold">
                                <p:stCondLst>
                                  <p:cond delay="2700"/>
                                </p:stCondLst>
                                <p:childTnLst>
                                  <p:par>
                                    <p:cTn id="47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2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5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8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1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2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4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2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7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8" presetID="22" presetClass="entr" presetSubtype="8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0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1" presetID="22" presetClass="entr" presetSubtype="8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3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4" presetID="22" presetClass="entr" presetSubtype="8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6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7" presetID="22" presetClass="entr" presetSubtype="8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9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0" fill="hold">
                                <p:stCondLst>
                                  <p:cond delay="4700"/>
                                </p:stCondLst>
                                <p:childTnLst>
                                  <p:par>
                                    <p:cTn id="81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3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6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9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2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/>
          <p:bldP spid="4" grpId="0"/>
          <p:bldP spid="12" grpId="0" animBg="1"/>
          <p:bldP spid="13" grpId="0" animBg="1"/>
          <p:bldP spid="16" grpId="0" animBg="1"/>
          <p:bldP spid="17" grpId="0" animBg="1"/>
          <p:bldP spid="11" grpId="0"/>
          <p:bldP spid="14" grpId="0"/>
          <p:bldP spid="15" grpId="0"/>
          <p:bldP spid="18" grpId="0"/>
          <p:bldP spid="24" grpId="0"/>
          <p:bldP spid="25" grpId="0"/>
          <p:bldP spid="28" grpId="0"/>
          <p:bldP spid="29" grpId="0"/>
          <p:bldP spid="30" grpId="0"/>
          <p:bldP spid="31" grpId="0"/>
          <p:bldP spid="32" grpId="0"/>
          <p:bldP spid="33" grpId="0"/>
          <p:bldP spid="34" grpId="0" animBg="1"/>
          <p:bldP spid="34" grpId="1" animBg="1"/>
          <p:bldP spid="6" grpId="0" animBg="1"/>
          <p:bldP spid="5" grpId="0" animBg="1"/>
          <p:bldP spid="8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700"/>
                                </p:stCondLst>
                                <p:childTnLst>
                                  <p:par>
                                    <p:cTn id="1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2" presetClass="entr" presetSubtype="4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1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1" presetClass="entr" presetSubtype="1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25" dur="125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8" presetClass="emph" presetSubtype="0" fill="hold" grpId="1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animRot by="-5400000">
                                          <p:cBhvr>
                                            <p:cTn id="27" dur="1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2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5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2200"/>
                                </p:stCondLst>
                                <p:childTnLst>
                                  <p:par>
                                    <p:cTn id="37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39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2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42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5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6" fill="hold">
                                <p:stCondLst>
                                  <p:cond delay="2700"/>
                                </p:stCondLst>
                                <p:childTnLst>
                                  <p:par>
                                    <p:cTn id="47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2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5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8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1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2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4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2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7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8" presetID="22" presetClass="entr" presetSubtype="8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0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1" presetID="22" presetClass="entr" presetSubtype="8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3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4" presetID="22" presetClass="entr" presetSubtype="8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6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7" presetID="22" presetClass="entr" presetSubtype="8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9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0" fill="hold">
                                <p:stCondLst>
                                  <p:cond delay="4700"/>
                                </p:stCondLst>
                                <p:childTnLst>
                                  <p:par>
                                    <p:cTn id="81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3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6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9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2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/>
          <p:bldP spid="4" grpId="0"/>
          <p:bldP spid="12" grpId="0" animBg="1"/>
          <p:bldP spid="13" grpId="0" animBg="1"/>
          <p:bldP spid="16" grpId="0" animBg="1"/>
          <p:bldP spid="17" grpId="0" animBg="1"/>
          <p:bldP spid="11" grpId="0"/>
          <p:bldP spid="14" grpId="0"/>
          <p:bldP spid="15" grpId="0"/>
          <p:bldP spid="18" grpId="0"/>
          <p:bldP spid="24" grpId="0"/>
          <p:bldP spid="25" grpId="0"/>
          <p:bldP spid="28" grpId="0"/>
          <p:bldP spid="29" grpId="0"/>
          <p:bldP spid="30" grpId="0"/>
          <p:bldP spid="31" grpId="0"/>
          <p:bldP spid="32" grpId="0"/>
          <p:bldP spid="33" grpId="0"/>
          <p:bldP spid="34" grpId="0" animBg="1"/>
          <p:bldP spid="34" grpId="1" animBg="1"/>
          <p:bldP spid="6" grpId="0" animBg="1"/>
          <p:bldP spid="5" grpId="0" animBg="1"/>
          <p:bldP spid="8" grpId="0" animBg="1"/>
        </p:bldLst>
      </p:timing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3786188" y="0"/>
            <a:ext cx="0" cy="6858000"/>
          </a:xfrm>
          <a:prstGeom prst="line">
            <a:avLst/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椭圆 4"/>
          <p:cNvSpPr/>
          <p:nvPr/>
        </p:nvSpPr>
        <p:spPr>
          <a:xfrm>
            <a:off x="3261118" y="1365479"/>
            <a:ext cx="1050139" cy="1050139"/>
          </a:xfrm>
          <a:prstGeom prst="ellipse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76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grpSp>
        <p:nvGrpSpPr>
          <p:cNvPr id="10" name="组合 9"/>
          <p:cNvGrpSpPr/>
          <p:nvPr/>
        </p:nvGrpSpPr>
        <p:grpSpPr>
          <a:xfrm>
            <a:off x="3471469" y="1654012"/>
            <a:ext cx="617023" cy="417677"/>
            <a:chOff x="5527675" y="2216150"/>
            <a:chExt cx="825500" cy="558800"/>
          </a:xfrm>
        </p:grpSpPr>
        <p:sp>
          <p:nvSpPr>
            <p:cNvPr id="6" name="Freeform 42"/>
            <p:cNvSpPr>
              <a:spLocks/>
            </p:cNvSpPr>
            <p:nvPr/>
          </p:nvSpPr>
          <p:spPr bwMode="auto">
            <a:xfrm>
              <a:off x="5527675" y="2216150"/>
              <a:ext cx="825500" cy="558800"/>
            </a:xfrm>
            <a:custGeom>
              <a:avLst/>
              <a:gdLst>
                <a:gd name="T0" fmla="*/ 176 w 248"/>
                <a:gd name="T1" fmla="*/ 35 h 168"/>
                <a:gd name="T2" fmla="*/ 152 w 248"/>
                <a:gd name="T3" fmla="*/ 5 h 168"/>
                <a:gd name="T4" fmla="*/ 141 w 248"/>
                <a:gd name="T5" fmla="*/ 0 h 168"/>
                <a:gd name="T6" fmla="*/ 107 w 248"/>
                <a:gd name="T7" fmla="*/ 0 h 168"/>
                <a:gd name="T8" fmla="*/ 96 w 248"/>
                <a:gd name="T9" fmla="*/ 5 h 168"/>
                <a:gd name="T10" fmla="*/ 72 w 248"/>
                <a:gd name="T11" fmla="*/ 35 h 168"/>
                <a:gd name="T12" fmla="*/ 61 w 248"/>
                <a:gd name="T13" fmla="*/ 40 h 168"/>
                <a:gd name="T14" fmla="*/ 14 w 248"/>
                <a:gd name="T15" fmla="*/ 40 h 168"/>
                <a:gd name="T16" fmla="*/ 0 w 248"/>
                <a:gd name="T17" fmla="*/ 54 h 168"/>
                <a:gd name="T18" fmla="*/ 0 w 248"/>
                <a:gd name="T19" fmla="*/ 154 h 168"/>
                <a:gd name="T20" fmla="*/ 14 w 248"/>
                <a:gd name="T21" fmla="*/ 168 h 168"/>
                <a:gd name="T22" fmla="*/ 234 w 248"/>
                <a:gd name="T23" fmla="*/ 168 h 168"/>
                <a:gd name="T24" fmla="*/ 248 w 248"/>
                <a:gd name="T25" fmla="*/ 154 h 168"/>
                <a:gd name="T26" fmla="*/ 248 w 248"/>
                <a:gd name="T27" fmla="*/ 54 h 168"/>
                <a:gd name="T28" fmla="*/ 234 w 248"/>
                <a:gd name="T29" fmla="*/ 40 h 168"/>
                <a:gd name="T30" fmla="*/ 187 w 248"/>
                <a:gd name="T31" fmla="*/ 40 h 168"/>
                <a:gd name="T32" fmla="*/ 176 w 248"/>
                <a:gd name="T33" fmla="*/ 35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8" h="168">
                  <a:moveTo>
                    <a:pt x="176" y="35"/>
                  </a:moveTo>
                  <a:cubicBezTo>
                    <a:pt x="152" y="5"/>
                    <a:pt x="152" y="5"/>
                    <a:pt x="152" y="5"/>
                  </a:cubicBezTo>
                  <a:cubicBezTo>
                    <a:pt x="150" y="2"/>
                    <a:pt x="146" y="0"/>
                    <a:pt x="141" y="0"/>
                  </a:cubicBezTo>
                  <a:cubicBezTo>
                    <a:pt x="107" y="0"/>
                    <a:pt x="107" y="0"/>
                    <a:pt x="107" y="0"/>
                  </a:cubicBezTo>
                  <a:cubicBezTo>
                    <a:pt x="102" y="0"/>
                    <a:pt x="98" y="2"/>
                    <a:pt x="96" y="5"/>
                  </a:cubicBezTo>
                  <a:cubicBezTo>
                    <a:pt x="72" y="35"/>
                    <a:pt x="72" y="35"/>
                    <a:pt x="72" y="35"/>
                  </a:cubicBezTo>
                  <a:cubicBezTo>
                    <a:pt x="70" y="38"/>
                    <a:pt x="66" y="40"/>
                    <a:pt x="61" y="40"/>
                  </a:cubicBezTo>
                  <a:cubicBezTo>
                    <a:pt x="14" y="40"/>
                    <a:pt x="14" y="40"/>
                    <a:pt x="14" y="40"/>
                  </a:cubicBezTo>
                  <a:cubicBezTo>
                    <a:pt x="6" y="40"/>
                    <a:pt x="0" y="46"/>
                    <a:pt x="0" y="54"/>
                  </a:cubicBezTo>
                  <a:cubicBezTo>
                    <a:pt x="0" y="154"/>
                    <a:pt x="0" y="154"/>
                    <a:pt x="0" y="154"/>
                  </a:cubicBezTo>
                  <a:cubicBezTo>
                    <a:pt x="0" y="162"/>
                    <a:pt x="6" y="168"/>
                    <a:pt x="14" y="168"/>
                  </a:cubicBezTo>
                  <a:cubicBezTo>
                    <a:pt x="234" y="168"/>
                    <a:pt x="234" y="168"/>
                    <a:pt x="234" y="168"/>
                  </a:cubicBezTo>
                  <a:cubicBezTo>
                    <a:pt x="242" y="168"/>
                    <a:pt x="248" y="162"/>
                    <a:pt x="248" y="154"/>
                  </a:cubicBezTo>
                  <a:cubicBezTo>
                    <a:pt x="248" y="54"/>
                    <a:pt x="248" y="54"/>
                    <a:pt x="248" y="54"/>
                  </a:cubicBezTo>
                  <a:cubicBezTo>
                    <a:pt x="248" y="46"/>
                    <a:pt x="242" y="40"/>
                    <a:pt x="234" y="40"/>
                  </a:cubicBezTo>
                  <a:cubicBezTo>
                    <a:pt x="187" y="40"/>
                    <a:pt x="187" y="40"/>
                    <a:pt x="187" y="40"/>
                  </a:cubicBezTo>
                  <a:cubicBezTo>
                    <a:pt x="182" y="40"/>
                    <a:pt x="178" y="38"/>
                    <a:pt x="176" y="35"/>
                  </a:cubicBezTo>
                  <a:close/>
                </a:path>
              </a:pathLst>
            </a:custGeom>
            <a:noFill/>
            <a:ln w="26988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2"/>
                </a:solidFill>
              </a:endParaRPr>
            </a:p>
          </p:txBody>
        </p:sp>
        <p:sp>
          <p:nvSpPr>
            <p:cNvPr id="7" name="Freeform 43"/>
            <p:cNvSpPr>
              <a:spLocks/>
            </p:cNvSpPr>
            <p:nvPr/>
          </p:nvSpPr>
          <p:spPr bwMode="auto">
            <a:xfrm>
              <a:off x="5821363" y="2443163"/>
              <a:ext cx="239713" cy="238125"/>
            </a:xfrm>
            <a:custGeom>
              <a:avLst/>
              <a:gdLst>
                <a:gd name="T0" fmla="*/ 67 w 72"/>
                <a:gd name="T1" fmla="*/ 42 h 72"/>
                <a:gd name="T2" fmla="*/ 30 w 72"/>
                <a:gd name="T3" fmla="*/ 5 h 72"/>
                <a:gd name="T4" fmla="*/ 5 w 72"/>
                <a:gd name="T5" fmla="*/ 30 h 72"/>
                <a:gd name="T6" fmla="*/ 42 w 72"/>
                <a:gd name="T7" fmla="*/ 67 h 72"/>
                <a:gd name="T8" fmla="*/ 67 w 72"/>
                <a:gd name="T9" fmla="*/ 4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72">
                  <a:moveTo>
                    <a:pt x="67" y="42"/>
                  </a:moveTo>
                  <a:cubicBezTo>
                    <a:pt x="72" y="20"/>
                    <a:pt x="52" y="0"/>
                    <a:pt x="30" y="5"/>
                  </a:cubicBezTo>
                  <a:cubicBezTo>
                    <a:pt x="17" y="7"/>
                    <a:pt x="7" y="17"/>
                    <a:pt x="5" y="30"/>
                  </a:cubicBezTo>
                  <a:cubicBezTo>
                    <a:pt x="0" y="52"/>
                    <a:pt x="20" y="72"/>
                    <a:pt x="42" y="67"/>
                  </a:cubicBezTo>
                  <a:cubicBezTo>
                    <a:pt x="55" y="65"/>
                    <a:pt x="65" y="55"/>
                    <a:pt x="67" y="42"/>
                  </a:cubicBezTo>
                  <a:close/>
                </a:path>
              </a:pathLst>
            </a:custGeom>
            <a:noFill/>
            <a:ln w="26988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2"/>
                </a:solidFill>
              </a:endParaRPr>
            </a:p>
          </p:txBody>
        </p:sp>
        <p:sp>
          <p:nvSpPr>
            <p:cNvPr id="8" name="Line 44"/>
            <p:cNvSpPr>
              <a:spLocks noChangeShapeType="1"/>
            </p:cNvSpPr>
            <p:nvPr/>
          </p:nvSpPr>
          <p:spPr bwMode="auto">
            <a:xfrm>
              <a:off x="5634038" y="2349500"/>
              <a:ext cx="0" cy="425450"/>
            </a:xfrm>
            <a:prstGeom prst="line">
              <a:avLst/>
            </a:prstGeom>
            <a:noFill/>
            <a:ln w="26988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2"/>
                </a:solidFill>
              </a:endParaRPr>
            </a:p>
          </p:txBody>
        </p:sp>
        <p:sp>
          <p:nvSpPr>
            <p:cNvPr id="9" name="Line 45"/>
            <p:cNvSpPr>
              <a:spLocks noChangeShapeType="1"/>
            </p:cNvSpPr>
            <p:nvPr/>
          </p:nvSpPr>
          <p:spPr bwMode="auto">
            <a:xfrm>
              <a:off x="6234113" y="2455863"/>
              <a:ext cx="0" cy="0"/>
            </a:xfrm>
            <a:prstGeom prst="line">
              <a:avLst/>
            </a:prstGeom>
            <a:noFill/>
            <a:ln w="26988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2"/>
                </a:solidFill>
              </a:endParaRPr>
            </a:p>
          </p:txBody>
        </p:sp>
      </p:grpSp>
      <p:sp>
        <p:nvSpPr>
          <p:cNvPr id="11" name="矩形 10"/>
          <p:cNvSpPr/>
          <p:nvPr/>
        </p:nvSpPr>
        <p:spPr>
          <a:xfrm>
            <a:off x="364237" y="594569"/>
            <a:ext cx="34678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latin typeface="+mj-lt"/>
              </a:rPr>
              <a:t>ADD YOUR PROJECT TITLE</a:t>
            </a:r>
          </a:p>
        </p:txBody>
      </p:sp>
      <p:sp>
        <p:nvSpPr>
          <p:cNvPr id="12" name="矩形 11"/>
          <p:cNvSpPr/>
          <p:nvPr/>
        </p:nvSpPr>
        <p:spPr>
          <a:xfrm>
            <a:off x="1229237" y="1539342"/>
            <a:ext cx="189186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latin typeface="+mj-lt"/>
              </a:rPr>
              <a:t>ADD TITLE </a:t>
            </a:r>
            <a:r>
              <a:rPr lang="en-US" altLang="zh-CN" sz="2000" b="1" dirty="0">
                <a:latin typeface="+mj-lt"/>
              </a:rPr>
              <a:t>HERE</a:t>
            </a:r>
            <a:endParaRPr lang="zh-CN" altLang="en-US" sz="2000" b="1" dirty="0">
              <a:latin typeface="+mj-lt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264572" y="1848714"/>
            <a:ext cx="284376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</a:rPr>
              <a:t>IF YOU LIKE THIS POWERPOINT TEMPLATE,PLEASE FOCUS ON ME,YOU WILL GET BETTER.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467971" y="2877315"/>
            <a:ext cx="189186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latin typeface="+mj-lt"/>
              </a:rPr>
              <a:t>ADD TITLE </a:t>
            </a:r>
            <a:r>
              <a:rPr lang="en-US" altLang="zh-CN" sz="2000" b="1" dirty="0">
                <a:latin typeface="+mj-lt"/>
              </a:rPr>
              <a:t>HERE</a:t>
            </a:r>
            <a:endParaRPr lang="zh-CN" altLang="en-US" sz="2000" b="1" dirty="0">
              <a:latin typeface="+mj-lt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467971" y="4177610"/>
            <a:ext cx="189186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latin typeface="+mj-lt"/>
              </a:rPr>
              <a:t>ADD TITLE </a:t>
            </a:r>
            <a:r>
              <a:rPr lang="en-US" altLang="zh-CN" sz="2000" b="1" dirty="0">
                <a:latin typeface="+mj-lt"/>
              </a:rPr>
              <a:t>HERE</a:t>
            </a:r>
            <a:endParaRPr lang="zh-CN" altLang="en-US" sz="2000" b="1" dirty="0">
              <a:latin typeface="+mj-lt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459004" y="5455050"/>
            <a:ext cx="189186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latin typeface="+mj-lt"/>
              </a:rPr>
              <a:t>ADD TITLE </a:t>
            </a:r>
            <a:r>
              <a:rPr lang="en-US" altLang="zh-CN" sz="2000" b="1" dirty="0">
                <a:latin typeface="+mj-lt"/>
              </a:rPr>
              <a:t>HERE</a:t>
            </a:r>
            <a:endParaRPr lang="zh-CN" altLang="en-US" sz="2000" b="1" dirty="0">
              <a:latin typeface="+mj-lt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3464585" y="2794442"/>
            <a:ext cx="620270" cy="620270"/>
          </a:xfrm>
          <a:prstGeom prst="ellipse">
            <a:avLst/>
          </a:prstGeom>
          <a:gradFill>
            <a:gsLst>
              <a:gs pos="0">
                <a:schemeClr val="bg1"/>
              </a:gs>
              <a:gs pos="76000">
                <a:schemeClr val="bg1">
                  <a:lumMod val="95000"/>
                </a:schemeClr>
              </a:gs>
            </a:gsLst>
            <a:lin ang="5400000" scaled="1"/>
          </a:gradFill>
          <a:ln>
            <a:noFill/>
          </a:ln>
          <a:effectLst>
            <a:outerShdw blurRad="50800" dist="25400" dir="5400000" sx="101000" sy="101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grpSp>
        <p:nvGrpSpPr>
          <p:cNvPr id="24" name="组合 23"/>
          <p:cNvGrpSpPr/>
          <p:nvPr/>
        </p:nvGrpSpPr>
        <p:grpSpPr>
          <a:xfrm>
            <a:off x="3596882" y="2994363"/>
            <a:ext cx="360756" cy="266362"/>
            <a:chOff x="7391401" y="3878263"/>
            <a:chExt cx="612775" cy="452438"/>
          </a:xfrm>
        </p:grpSpPr>
        <p:sp>
          <p:nvSpPr>
            <p:cNvPr id="18" name="Oval 73"/>
            <p:cNvSpPr>
              <a:spLocks noChangeArrowheads="1"/>
            </p:cNvSpPr>
            <p:nvPr/>
          </p:nvSpPr>
          <p:spPr bwMode="auto">
            <a:xfrm>
              <a:off x="7418388" y="4090988"/>
              <a:ext cx="239713" cy="239713"/>
            </a:xfrm>
            <a:prstGeom prst="ellipse">
              <a:avLst/>
            </a:pr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Oval 74"/>
            <p:cNvSpPr>
              <a:spLocks noChangeArrowheads="1"/>
            </p:cNvSpPr>
            <p:nvPr/>
          </p:nvSpPr>
          <p:spPr bwMode="auto">
            <a:xfrm>
              <a:off x="7737476" y="4090988"/>
              <a:ext cx="239713" cy="239713"/>
            </a:xfrm>
            <a:prstGeom prst="ellipse">
              <a:avLst/>
            </a:pr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Line 75"/>
            <p:cNvSpPr>
              <a:spLocks noChangeShapeType="1"/>
            </p:cNvSpPr>
            <p:nvPr/>
          </p:nvSpPr>
          <p:spPr bwMode="auto">
            <a:xfrm>
              <a:off x="7977188" y="4211638"/>
              <a:ext cx="26988" cy="0"/>
            </a:xfrm>
            <a:prstGeom prst="line">
              <a:avLst/>
            </a:pr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76"/>
            <p:cNvSpPr>
              <a:spLocks/>
            </p:cNvSpPr>
            <p:nvPr/>
          </p:nvSpPr>
          <p:spPr bwMode="auto">
            <a:xfrm>
              <a:off x="7391401" y="3878263"/>
              <a:ext cx="106363" cy="333375"/>
            </a:xfrm>
            <a:custGeom>
              <a:avLst/>
              <a:gdLst>
                <a:gd name="T0" fmla="*/ 17 w 67"/>
                <a:gd name="T1" fmla="*/ 210 h 210"/>
                <a:gd name="T2" fmla="*/ 0 w 67"/>
                <a:gd name="T3" fmla="*/ 210 h 210"/>
                <a:gd name="T4" fmla="*/ 34 w 67"/>
                <a:gd name="T5" fmla="*/ 0 h 210"/>
                <a:gd name="T6" fmla="*/ 67 w 67"/>
                <a:gd name="T7" fmla="*/ 8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210">
                  <a:moveTo>
                    <a:pt x="17" y="210"/>
                  </a:moveTo>
                  <a:lnTo>
                    <a:pt x="0" y="210"/>
                  </a:lnTo>
                  <a:lnTo>
                    <a:pt x="34" y="0"/>
                  </a:lnTo>
                  <a:lnTo>
                    <a:pt x="67" y="8"/>
                  </a:lnTo>
                </a:path>
              </a:pathLst>
            </a:cu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77"/>
            <p:cNvSpPr>
              <a:spLocks/>
            </p:cNvSpPr>
            <p:nvPr/>
          </p:nvSpPr>
          <p:spPr bwMode="auto">
            <a:xfrm>
              <a:off x="7897813" y="3878263"/>
              <a:ext cx="106363" cy="333375"/>
            </a:xfrm>
            <a:custGeom>
              <a:avLst/>
              <a:gdLst>
                <a:gd name="T0" fmla="*/ 67 w 67"/>
                <a:gd name="T1" fmla="*/ 210 h 210"/>
                <a:gd name="T2" fmla="*/ 33 w 67"/>
                <a:gd name="T3" fmla="*/ 0 h 210"/>
                <a:gd name="T4" fmla="*/ 0 w 67"/>
                <a:gd name="T5" fmla="*/ 8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7" h="210">
                  <a:moveTo>
                    <a:pt x="67" y="210"/>
                  </a:moveTo>
                  <a:lnTo>
                    <a:pt x="33" y="0"/>
                  </a:lnTo>
                  <a:lnTo>
                    <a:pt x="0" y="8"/>
                  </a:lnTo>
                </a:path>
              </a:pathLst>
            </a:cu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78"/>
            <p:cNvSpPr>
              <a:spLocks/>
            </p:cNvSpPr>
            <p:nvPr/>
          </p:nvSpPr>
          <p:spPr bwMode="auto">
            <a:xfrm>
              <a:off x="7658101" y="4144963"/>
              <a:ext cx="79375" cy="39688"/>
            </a:xfrm>
            <a:custGeom>
              <a:avLst/>
              <a:gdLst>
                <a:gd name="T0" fmla="*/ 0 w 24"/>
                <a:gd name="T1" fmla="*/ 12 h 12"/>
                <a:gd name="T2" fmla="*/ 12 w 24"/>
                <a:gd name="T3" fmla="*/ 0 h 12"/>
                <a:gd name="T4" fmla="*/ 24 w 24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12">
                  <a:moveTo>
                    <a:pt x="0" y="12"/>
                  </a:moveTo>
                  <a:cubicBezTo>
                    <a:pt x="0" y="5"/>
                    <a:pt x="6" y="0"/>
                    <a:pt x="12" y="0"/>
                  </a:cubicBezTo>
                  <a:cubicBezTo>
                    <a:pt x="19" y="0"/>
                    <a:pt x="24" y="5"/>
                    <a:pt x="24" y="12"/>
                  </a:cubicBezTo>
                </a:path>
              </a:pathLst>
            </a:cu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3" name="椭圆 32"/>
          <p:cNvSpPr/>
          <p:nvPr/>
        </p:nvSpPr>
        <p:spPr>
          <a:xfrm>
            <a:off x="3464585" y="4053242"/>
            <a:ext cx="620270" cy="620270"/>
          </a:xfrm>
          <a:prstGeom prst="ellipse">
            <a:avLst/>
          </a:prstGeom>
          <a:gradFill>
            <a:gsLst>
              <a:gs pos="0">
                <a:schemeClr val="bg1"/>
              </a:gs>
              <a:gs pos="76000">
                <a:schemeClr val="bg1">
                  <a:lumMod val="95000"/>
                </a:schemeClr>
              </a:gs>
            </a:gsLst>
            <a:lin ang="5400000" scaled="1"/>
          </a:gradFill>
          <a:ln>
            <a:noFill/>
          </a:ln>
          <a:effectLst>
            <a:outerShdw blurRad="50800" dist="25400" dir="5400000" sx="101000" sy="101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grpSp>
        <p:nvGrpSpPr>
          <p:cNvPr id="56" name="组合 55"/>
          <p:cNvGrpSpPr/>
          <p:nvPr/>
        </p:nvGrpSpPr>
        <p:grpSpPr>
          <a:xfrm>
            <a:off x="3596883" y="4184456"/>
            <a:ext cx="360756" cy="378976"/>
            <a:chOff x="8686800" y="1042988"/>
            <a:chExt cx="785813" cy="825500"/>
          </a:xfrm>
        </p:grpSpPr>
        <p:sp>
          <p:nvSpPr>
            <p:cNvPr id="45" name="Freeform 56"/>
            <p:cNvSpPr>
              <a:spLocks/>
            </p:cNvSpPr>
            <p:nvPr/>
          </p:nvSpPr>
          <p:spPr bwMode="auto">
            <a:xfrm>
              <a:off x="8686800" y="1042988"/>
              <a:ext cx="425450" cy="825500"/>
            </a:xfrm>
            <a:custGeom>
              <a:avLst/>
              <a:gdLst>
                <a:gd name="T0" fmla="*/ 120 w 128"/>
                <a:gd name="T1" fmla="*/ 248 h 248"/>
                <a:gd name="T2" fmla="*/ 8 w 128"/>
                <a:gd name="T3" fmla="*/ 248 h 248"/>
                <a:gd name="T4" fmla="*/ 0 w 128"/>
                <a:gd name="T5" fmla="*/ 240 h 248"/>
                <a:gd name="T6" fmla="*/ 0 w 128"/>
                <a:gd name="T7" fmla="*/ 8 h 248"/>
                <a:gd name="T8" fmla="*/ 8 w 128"/>
                <a:gd name="T9" fmla="*/ 0 h 248"/>
                <a:gd name="T10" fmla="*/ 120 w 128"/>
                <a:gd name="T11" fmla="*/ 0 h 248"/>
                <a:gd name="T12" fmla="*/ 128 w 128"/>
                <a:gd name="T13" fmla="*/ 8 h 248"/>
                <a:gd name="T14" fmla="*/ 128 w 128"/>
                <a:gd name="T15" fmla="*/ 240 h 248"/>
                <a:gd name="T16" fmla="*/ 120 w 128"/>
                <a:gd name="T17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8" h="248">
                  <a:moveTo>
                    <a:pt x="120" y="248"/>
                  </a:moveTo>
                  <a:cubicBezTo>
                    <a:pt x="8" y="248"/>
                    <a:pt x="8" y="248"/>
                    <a:pt x="8" y="248"/>
                  </a:cubicBezTo>
                  <a:cubicBezTo>
                    <a:pt x="4" y="248"/>
                    <a:pt x="0" y="244"/>
                    <a:pt x="0" y="24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3"/>
                    <a:pt x="4" y="0"/>
                    <a:pt x="8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24" y="0"/>
                    <a:pt x="128" y="3"/>
                    <a:pt x="128" y="8"/>
                  </a:cubicBezTo>
                  <a:cubicBezTo>
                    <a:pt x="128" y="240"/>
                    <a:pt x="128" y="240"/>
                    <a:pt x="128" y="240"/>
                  </a:cubicBezTo>
                  <a:cubicBezTo>
                    <a:pt x="128" y="244"/>
                    <a:pt x="124" y="248"/>
                    <a:pt x="120" y="248"/>
                  </a:cubicBezTo>
                  <a:close/>
                </a:path>
              </a:pathLst>
            </a:cu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Line 57"/>
            <p:cNvSpPr>
              <a:spLocks noChangeShapeType="1"/>
            </p:cNvSpPr>
            <p:nvPr/>
          </p:nvSpPr>
          <p:spPr bwMode="auto">
            <a:xfrm>
              <a:off x="8847138" y="1096963"/>
              <a:ext cx="106363" cy="0"/>
            </a:xfrm>
            <a:prstGeom prst="line">
              <a:avLst/>
            </a:pr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Line 58"/>
            <p:cNvSpPr>
              <a:spLocks noChangeShapeType="1"/>
            </p:cNvSpPr>
            <p:nvPr/>
          </p:nvSpPr>
          <p:spPr bwMode="auto">
            <a:xfrm>
              <a:off x="8686800" y="1709738"/>
              <a:ext cx="425450" cy="0"/>
            </a:xfrm>
            <a:prstGeom prst="line">
              <a:avLst/>
            </a:pr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Line 59"/>
            <p:cNvSpPr>
              <a:spLocks noChangeShapeType="1"/>
            </p:cNvSpPr>
            <p:nvPr/>
          </p:nvSpPr>
          <p:spPr bwMode="auto">
            <a:xfrm>
              <a:off x="8686800" y="1150938"/>
              <a:ext cx="425450" cy="0"/>
            </a:xfrm>
            <a:prstGeom prst="line">
              <a:avLst/>
            </a:pr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Oval 60"/>
            <p:cNvSpPr>
              <a:spLocks noChangeArrowheads="1"/>
            </p:cNvSpPr>
            <p:nvPr/>
          </p:nvSpPr>
          <p:spPr bwMode="auto">
            <a:xfrm>
              <a:off x="8872538" y="1762125"/>
              <a:ext cx="53975" cy="53975"/>
            </a:xfrm>
            <a:prstGeom prst="ellipse">
              <a:avLst/>
            </a:pr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61"/>
            <p:cNvSpPr>
              <a:spLocks/>
            </p:cNvSpPr>
            <p:nvPr/>
          </p:nvSpPr>
          <p:spPr bwMode="auto">
            <a:xfrm>
              <a:off x="9148763" y="1290638"/>
              <a:ext cx="323850" cy="338137"/>
            </a:xfrm>
            <a:custGeom>
              <a:avLst/>
              <a:gdLst>
                <a:gd name="T0" fmla="*/ 1 w 97"/>
                <a:gd name="T1" fmla="*/ 0 h 102"/>
                <a:gd name="T2" fmla="*/ 90 w 97"/>
                <a:gd name="T3" fmla="*/ 0 h 102"/>
                <a:gd name="T4" fmla="*/ 97 w 97"/>
                <a:gd name="T5" fmla="*/ 7 h 102"/>
                <a:gd name="T6" fmla="*/ 97 w 97"/>
                <a:gd name="T7" fmla="*/ 95 h 102"/>
                <a:gd name="T8" fmla="*/ 90 w 97"/>
                <a:gd name="T9" fmla="*/ 102 h 102"/>
                <a:gd name="T10" fmla="*/ 0 w 97"/>
                <a:gd name="T11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7" h="102">
                  <a:moveTo>
                    <a:pt x="1" y="0"/>
                  </a:moveTo>
                  <a:cubicBezTo>
                    <a:pt x="90" y="0"/>
                    <a:pt x="90" y="0"/>
                    <a:pt x="90" y="0"/>
                  </a:cubicBezTo>
                  <a:cubicBezTo>
                    <a:pt x="94" y="0"/>
                    <a:pt x="97" y="3"/>
                    <a:pt x="97" y="7"/>
                  </a:cubicBezTo>
                  <a:cubicBezTo>
                    <a:pt x="97" y="95"/>
                    <a:pt x="97" y="95"/>
                    <a:pt x="97" y="95"/>
                  </a:cubicBezTo>
                  <a:cubicBezTo>
                    <a:pt x="97" y="99"/>
                    <a:pt x="94" y="102"/>
                    <a:pt x="90" y="102"/>
                  </a:cubicBezTo>
                  <a:cubicBezTo>
                    <a:pt x="0" y="102"/>
                    <a:pt x="0" y="102"/>
                    <a:pt x="0" y="102"/>
                  </a:cubicBezTo>
                </a:path>
              </a:pathLst>
            </a:custGeom>
            <a:noFill/>
            <a:ln w="19050" cap="flat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Line 62"/>
            <p:cNvSpPr>
              <a:spLocks noChangeShapeType="1"/>
            </p:cNvSpPr>
            <p:nvPr/>
          </p:nvSpPr>
          <p:spPr bwMode="auto">
            <a:xfrm>
              <a:off x="9151938" y="1333500"/>
              <a:ext cx="320675" cy="0"/>
            </a:xfrm>
            <a:prstGeom prst="line">
              <a:avLst/>
            </a:prstGeom>
            <a:noFill/>
            <a:ln w="19050" cap="flat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Line 63"/>
            <p:cNvSpPr>
              <a:spLocks noChangeShapeType="1"/>
            </p:cNvSpPr>
            <p:nvPr/>
          </p:nvSpPr>
          <p:spPr bwMode="auto">
            <a:xfrm>
              <a:off x="9151938" y="1439863"/>
              <a:ext cx="320675" cy="0"/>
            </a:xfrm>
            <a:prstGeom prst="line">
              <a:avLst/>
            </a:prstGeom>
            <a:noFill/>
            <a:ln w="19050" cap="flat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Line 64"/>
            <p:cNvSpPr>
              <a:spLocks noChangeShapeType="1"/>
            </p:cNvSpPr>
            <p:nvPr/>
          </p:nvSpPr>
          <p:spPr bwMode="auto">
            <a:xfrm flipH="1">
              <a:off x="9318625" y="1339850"/>
              <a:ext cx="57150" cy="93662"/>
            </a:xfrm>
            <a:prstGeom prst="line">
              <a:avLst/>
            </a:prstGeom>
            <a:noFill/>
            <a:ln w="19050" cap="flat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Line 65"/>
            <p:cNvSpPr>
              <a:spLocks noChangeShapeType="1"/>
            </p:cNvSpPr>
            <p:nvPr/>
          </p:nvSpPr>
          <p:spPr bwMode="auto">
            <a:xfrm flipH="1">
              <a:off x="9361488" y="1333500"/>
              <a:ext cx="57150" cy="100012"/>
            </a:xfrm>
            <a:prstGeom prst="line">
              <a:avLst/>
            </a:prstGeom>
            <a:noFill/>
            <a:ln w="19050" cap="flat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Line 66"/>
            <p:cNvSpPr>
              <a:spLocks noChangeShapeType="1"/>
            </p:cNvSpPr>
            <p:nvPr/>
          </p:nvSpPr>
          <p:spPr bwMode="auto">
            <a:xfrm>
              <a:off x="9166225" y="1506538"/>
              <a:ext cx="26988" cy="0"/>
            </a:xfrm>
            <a:prstGeom prst="line">
              <a:avLst/>
            </a:pr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57" name="椭圆 56"/>
          <p:cNvSpPr/>
          <p:nvPr/>
        </p:nvSpPr>
        <p:spPr>
          <a:xfrm>
            <a:off x="3464585" y="5396119"/>
            <a:ext cx="620270" cy="620270"/>
          </a:xfrm>
          <a:prstGeom prst="ellipse">
            <a:avLst/>
          </a:prstGeom>
          <a:gradFill>
            <a:gsLst>
              <a:gs pos="0">
                <a:schemeClr val="bg1"/>
              </a:gs>
              <a:gs pos="76000">
                <a:schemeClr val="bg1">
                  <a:lumMod val="95000"/>
                </a:schemeClr>
              </a:gs>
            </a:gsLst>
            <a:lin ang="5400000" scaled="1"/>
          </a:gradFill>
          <a:ln>
            <a:noFill/>
          </a:ln>
          <a:effectLst>
            <a:outerShdw blurRad="50800" dist="25400" dir="5400000" sx="101000" sy="101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grpSp>
        <p:nvGrpSpPr>
          <p:cNvPr id="62" name="组合 61"/>
          <p:cNvGrpSpPr/>
          <p:nvPr/>
        </p:nvGrpSpPr>
        <p:grpSpPr>
          <a:xfrm>
            <a:off x="3587077" y="5557836"/>
            <a:ext cx="388451" cy="275651"/>
            <a:chOff x="5389679" y="1972651"/>
            <a:chExt cx="825500" cy="585788"/>
          </a:xfrm>
        </p:grpSpPr>
        <p:sp>
          <p:nvSpPr>
            <p:cNvPr id="58" name="Freeform 47"/>
            <p:cNvSpPr>
              <a:spLocks/>
            </p:cNvSpPr>
            <p:nvPr/>
          </p:nvSpPr>
          <p:spPr bwMode="auto">
            <a:xfrm>
              <a:off x="5389679" y="2079014"/>
              <a:ext cx="825500" cy="479425"/>
            </a:xfrm>
            <a:custGeom>
              <a:avLst/>
              <a:gdLst>
                <a:gd name="T0" fmla="*/ 233 w 248"/>
                <a:gd name="T1" fmla="*/ 0 h 144"/>
                <a:gd name="T2" fmla="*/ 15 w 248"/>
                <a:gd name="T3" fmla="*/ 0 h 144"/>
                <a:gd name="T4" fmla="*/ 0 w 248"/>
                <a:gd name="T5" fmla="*/ 15 h 144"/>
                <a:gd name="T6" fmla="*/ 0 w 248"/>
                <a:gd name="T7" fmla="*/ 129 h 144"/>
                <a:gd name="T8" fmla="*/ 15 w 248"/>
                <a:gd name="T9" fmla="*/ 144 h 144"/>
                <a:gd name="T10" fmla="*/ 233 w 248"/>
                <a:gd name="T11" fmla="*/ 144 h 144"/>
                <a:gd name="T12" fmla="*/ 248 w 248"/>
                <a:gd name="T13" fmla="*/ 129 h 144"/>
                <a:gd name="T14" fmla="*/ 248 w 248"/>
                <a:gd name="T15" fmla="*/ 15 h 144"/>
                <a:gd name="T16" fmla="*/ 233 w 248"/>
                <a:gd name="T17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8" h="144">
                  <a:moveTo>
                    <a:pt x="233" y="0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7"/>
                    <a:pt x="0" y="15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0" y="137"/>
                    <a:pt x="7" y="144"/>
                    <a:pt x="15" y="144"/>
                  </a:cubicBezTo>
                  <a:cubicBezTo>
                    <a:pt x="233" y="144"/>
                    <a:pt x="233" y="144"/>
                    <a:pt x="233" y="144"/>
                  </a:cubicBezTo>
                  <a:cubicBezTo>
                    <a:pt x="241" y="144"/>
                    <a:pt x="248" y="137"/>
                    <a:pt x="248" y="129"/>
                  </a:cubicBezTo>
                  <a:cubicBezTo>
                    <a:pt x="248" y="15"/>
                    <a:pt x="248" y="15"/>
                    <a:pt x="248" y="15"/>
                  </a:cubicBezTo>
                  <a:cubicBezTo>
                    <a:pt x="248" y="7"/>
                    <a:pt x="241" y="0"/>
                    <a:pt x="233" y="0"/>
                  </a:cubicBezTo>
                  <a:close/>
                </a:path>
              </a:pathLst>
            </a:cu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Line 48"/>
            <p:cNvSpPr>
              <a:spLocks noChangeShapeType="1"/>
            </p:cNvSpPr>
            <p:nvPr/>
          </p:nvSpPr>
          <p:spPr bwMode="auto">
            <a:xfrm>
              <a:off x="5389679" y="2239351"/>
              <a:ext cx="825500" cy="0"/>
            </a:xfrm>
            <a:prstGeom prst="line">
              <a:avLst/>
            </a:pr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49"/>
            <p:cNvSpPr>
              <a:spLocks/>
            </p:cNvSpPr>
            <p:nvPr/>
          </p:nvSpPr>
          <p:spPr bwMode="auto">
            <a:xfrm>
              <a:off x="5735754" y="2239351"/>
              <a:ext cx="133350" cy="79375"/>
            </a:xfrm>
            <a:custGeom>
              <a:avLst/>
              <a:gdLst>
                <a:gd name="T0" fmla="*/ 0 w 40"/>
                <a:gd name="T1" fmla="*/ 0 h 24"/>
                <a:gd name="T2" fmla="*/ 0 w 40"/>
                <a:gd name="T3" fmla="*/ 17 h 24"/>
                <a:gd name="T4" fmla="*/ 7 w 40"/>
                <a:gd name="T5" fmla="*/ 24 h 24"/>
                <a:gd name="T6" fmla="*/ 33 w 40"/>
                <a:gd name="T7" fmla="*/ 24 h 24"/>
                <a:gd name="T8" fmla="*/ 40 w 40"/>
                <a:gd name="T9" fmla="*/ 17 h 24"/>
                <a:gd name="T10" fmla="*/ 40 w 40"/>
                <a:gd name="T11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" h="24">
                  <a:moveTo>
                    <a:pt x="0" y="0"/>
                  </a:moveTo>
                  <a:cubicBezTo>
                    <a:pt x="0" y="17"/>
                    <a:pt x="0" y="17"/>
                    <a:pt x="0" y="17"/>
                  </a:cubicBezTo>
                  <a:cubicBezTo>
                    <a:pt x="0" y="21"/>
                    <a:pt x="3" y="24"/>
                    <a:pt x="7" y="24"/>
                  </a:cubicBezTo>
                  <a:cubicBezTo>
                    <a:pt x="33" y="24"/>
                    <a:pt x="33" y="24"/>
                    <a:pt x="33" y="24"/>
                  </a:cubicBezTo>
                  <a:cubicBezTo>
                    <a:pt x="37" y="24"/>
                    <a:pt x="40" y="21"/>
                    <a:pt x="40" y="17"/>
                  </a:cubicBezTo>
                  <a:cubicBezTo>
                    <a:pt x="40" y="0"/>
                    <a:pt x="40" y="0"/>
                    <a:pt x="40" y="0"/>
                  </a:cubicBezTo>
                </a:path>
              </a:pathLst>
            </a:cu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0"/>
            <p:cNvSpPr>
              <a:spLocks/>
            </p:cNvSpPr>
            <p:nvPr/>
          </p:nvSpPr>
          <p:spPr bwMode="auto">
            <a:xfrm>
              <a:off x="5681779" y="1972651"/>
              <a:ext cx="239713" cy="106363"/>
            </a:xfrm>
            <a:custGeom>
              <a:avLst/>
              <a:gdLst>
                <a:gd name="T0" fmla="*/ 0 w 72"/>
                <a:gd name="T1" fmla="*/ 32 h 32"/>
                <a:gd name="T2" fmla="*/ 36 w 72"/>
                <a:gd name="T3" fmla="*/ 0 h 32"/>
                <a:gd name="T4" fmla="*/ 72 w 72"/>
                <a:gd name="T5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2" h="32">
                  <a:moveTo>
                    <a:pt x="0" y="32"/>
                  </a:moveTo>
                  <a:cubicBezTo>
                    <a:pt x="0" y="32"/>
                    <a:pt x="0" y="0"/>
                    <a:pt x="36" y="0"/>
                  </a:cubicBezTo>
                  <a:cubicBezTo>
                    <a:pt x="72" y="0"/>
                    <a:pt x="72" y="32"/>
                    <a:pt x="72" y="32"/>
                  </a:cubicBezTo>
                </a:path>
              </a:pathLst>
            </a:cu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63" name="椭圆 62"/>
          <p:cNvSpPr/>
          <p:nvPr/>
        </p:nvSpPr>
        <p:spPr>
          <a:xfrm>
            <a:off x="6369451" y="-912267"/>
            <a:ext cx="7541667" cy="7541667"/>
          </a:xfrm>
          <a:prstGeom prst="ellipse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椭圆 63"/>
          <p:cNvSpPr/>
          <p:nvPr/>
        </p:nvSpPr>
        <p:spPr>
          <a:xfrm>
            <a:off x="4556584" y="2211620"/>
            <a:ext cx="3845016" cy="3845016"/>
          </a:xfrm>
          <a:prstGeom prst="ellipse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ffectLst>
            <a:outerShdw blurRad="50800" dist="25400" dir="5400000" sx="101000" sy="101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sp>
        <p:nvSpPr>
          <p:cNvPr id="65" name="椭圆 64"/>
          <p:cNvSpPr/>
          <p:nvPr/>
        </p:nvSpPr>
        <p:spPr>
          <a:xfrm>
            <a:off x="7015144" y="1518933"/>
            <a:ext cx="1475430" cy="1475430"/>
          </a:xfrm>
          <a:prstGeom prst="ellipse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76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sp>
        <p:nvSpPr>
          <p:cNvPr id="66" name="Freeform 13"/>
          <p:cNvSpPr>
            <a:spLocks noEditPoints="1"/>
          </p:cNvSpPr>
          <p:nvPr/>
        </p:nvSpPr>
        <p:spPr bwMode="auto">
          <a:xfrm>
            <a:off x="7416252" y="1848714"/>
            <a:ext cx="633911" cy="691297"/>
          </a:xfrm>
          <a:custGeom>
            <a:avLst/>
            <a:gdLst>
              <a:gd name="T0" fmla="*/ 36 w 228"/>
              <a:gd name="T1" fmla="*/ 249 h 249"/>
              <a:gd name="T2" fmla="*/ 0 w 228"/>
              <a:gd name="T3" fmla="*/ 249 h 249"/>
              <a:gd name="T4" fmla="*/ 0 w 228"/>
              <a:gd name="T5" fmla="*/ 217 h 249"/>
              <a:gd name="T6" fmla="*/ 36 w 228"/>
              <a:gd name="T7" fmla="*/ 217 h 249"/>
              <a:gd name="T8" fmla="*/ 36 w 228"/>
              <a:gd name="T9" fmla="*/ 249 h 249"/>
              <a:gd name="T10" fmla="*/ 84 w 228"/>
              <a:gd name="T11" fmla="*/ 209 h 249"/>
              <a:gd name="T12" fmla="*/ 48 w 228"/>
              <a:gd name="T13" fmla="*/ 209 h 249"/>
              <a:gd name="T14" fmla="*/ 48 w 228"/>
              <a:gd name="T15" fmla="*/ 249 h 249"/>
              <a:gd name="T16" fmla="*/ 84 w 228"/>
              <a:gd name="T17" fmla="*/ 249 h 249"/>
              <a:gd name="T18" fmla="*/ 84 w 228"/>
              <a:gd name="T19" fmla="*/ 209 h 249"/>
              <a:gd name="T20" fmla="*/ 132 w 228"/>
              <a:gd name="T21" fmla="*/ 197 h 249"/>
              <a:gd name="T22" fmla="*/ 96 w 228"/>
              <a:gd name="T23" fmla="*/ 197 h 249"/>
              <a:gd name="T24" fmla="*/ 96 w 228"/>
              <a:gd name="T25" fmla="*/ 249 h 249"/>
              <a:gd name="T26" fmla="*/ 132 w 228"/>
              <a:gd name="T27" fmla="*/ 249 h 249"/>
              <a:gd name="T28" fmla="*/ 132 w 228"/>
              <a:gd name="T29" fmla="*/ 197 h 249"/>
              <a:gd name="T30" fmla="*/ 180 w 228"/>
              <a:gd name="T31" fmla="*/ 153 h 249"/>
              <a:gd name="T32" fmla="*/ 144 w 228"/>
              <a:gd name="T33" fmla="*/ 153 h 249"/>
              <a:gd name="T34" fmla="*/ 144 w 228"/>
              <a:gd name="T35" fmla="*/ 249 h 249"/>
              <a:gd name="T36" fmla="*/ 180 w 228"/>
              <a:gd name="T37" fmla="*/ 249 h 249"/>
              <a:gd name="T38" fmla="*/ 180 w 228"/>
              <a:gd name="T39" fmla="*/ 153 h 249"/>
              <a:gd name="T40" fmla="*/ 228 w 228"/>
              <a:gd name="T41" fmla="*/ 57 h 249"/>
              <a:gd name="T42" fmla="*/ 192 w 228"/>
              <a:gd name="T43" fmla="*/ 57 h 249"/>
              <a:gd name="T44" fmla="*/ 192 w 228"/>
              <a:gd name="T45" fmla="*/ 249 h 249"/>
              <a:gd name="T46" fmla="*/ 228 w 228"/>
              <a:gd name="T47" fmla="*/ 249 h 249"/>
              <a:gd name="T48" fmla="*/ 228 w 228"/>
              <a:gd name="T49" fmla="*/ 57 h 249"/>
              <a:gd name="T50" fmla="*/ 167 w 228"/>
              <a:gd name="T51" fmla="*/ 0 h 249"/>
              <a:gd name="T52" fmla="*/ 145 w 228"/>
              <a:gd name="T53" fmla="*/ 29 h 249"/>
              <a:gd name="T54" fmla="*/ 155 w 228"/>
              <a:gd name="T55" fmla="*/ 30 h 249"/>
              <a:gd name="T56" fmla="*/ 117 w 228"/>
              <a:gd name="T57" fmla="*/ 131 h 249"/>
              <a:gd name="T58" fmla="*/ 0 w 228"/>
              <a:gd name="T59" fmla="*/ 196 h 249"/>
              <a:gd name="T60" fmla="*/ 0 w 228"/>
              <a:gd name="T61" fmla="*/ 212 h 249"/>
              <a:gd name="T62" fmla="*/ 130 w 228"/>
              <a:gd name="T63" fmla="*/ 141 h 249"/>
              <a:gd name="T64" fmla="*/ 171 w 228"/>
              <a:gd name="T65" fmla="*/ 33 h 249"/>
              <a:gd name="T66" fmla="*/ 181 w 228"/>
              <a:gd name="T67" fmla="*/ 34 h 249"/>
              <a:gd name="T68" fmla="*/ 167 w 228"/>
              <a:gd name="T69" fmla="*/ 0 h 2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28" h="249">
                <a:moveTo>
                  <a:pt x="36" y="249"/>
                </a:moveTo>
                <a:cubicBezTo>
                  <a:pt x="0" y="249"/>
                  <a:pt x="0" y="249"/>
                  <a:pt x="0" y="249"/>
                </a:cubicBezTo>
                <a:cubicBezTo>
                  <a:pt x="0" y="217"/>
                  <a:pt x="0" y="217"/>
                  <a:pt x="0" y="217"/>
                </a:cubicBezTo>
                <a:cubicBezTo>
                  <a:pt x="36" y="217"/>
                  <a:pt x="36" y="217"/>
                  <a:pt x="36" y="217"/>
                </a:cubicBezTo>
                <a:lnTo>
                  <a:pt x="36" y="249"/>
                </a:lnTo>
                <a:close/>
                <a:moveTo>
                  <a:pt x="84" y="209"/>
                </a:moveTo>
                <a:cubicBezTo>
                  <a:pt x="48" y="209"/>
                  <a:pt x="48" y="209"/>
                  <a:pt x="48" y="209"/>
                </a:cubicBezTo>
                <a:cubicBezTo>
                  <a:pt x="48" y="249"/>
                  <a:pt x="48" y="249"/>
                  <a:pt x="48" y="249"/>
                </a:cubicBezTo>
                <a:cubicBezTo>
                  <a:pt x="84" y="249"/>
                  <a:pt x="84" y="249"/>
                  <a:pt x="84" y="249"/>
                </a:cubicBezTo>
                <a:lnTo>
                  <a:pt x="84" y="209"/>
                </a:lnTo>
                <a:close/>
                <a:moveTo>
                  <a:pt x="132" y="197"/>
                </a:moveTo>
                <a:cubicBezTo>
                  <a:pt x="96" y="197"/>
                  <a:pt x="96" y="197"/>
                  <a:pt x="96" y="197"/>
                </a:cubicBezTo>
                <a:cubicBezTo>
                  <a:pt x="96" y="249"/>
                  <a:pt x="96" y="249"/>
                  <a:pt x="96" y="249"/>
                </a:cubicBezTo>
                <a:cubicBezTo>
                  <a:pt x="132" y="249"/>
                  <a:pt x="132" y="249"/>
                  <a:pt x="132" y="249"/>
                </a:cubicBezTo>
                <a:lnTo>
                  <a:pt x="132" y="197"/>
                </a:lnTo>
                <a:close/>
                <a:moveTo>
                  <a:pt x="180" y="153"/>
                </a:moveTo>
                <a:cubicBezTo>
                  <a:pt x="144" y="153"/>
                  <a:pt x="144" y="153"/>
                  <a:pt x="144" y="153"/>
                </a:cubicBezTo>
                <a:cubicBezTo>
                  <a:pt x="144" y="249"/>
                  <a:pt x="144" y="249"/>
                  <a:pt x="144" y="249"/>
                </a:cubicBezTo>
                <a:cubicBezTo>
                  <a:pt x="180" y="249"/>
                  <a:pt x="180" y="249"/>
                  <a:pt x="180" y="249"/>
                </a:cubicBezTo>
                <a:lnTo>
                  <a:pt x="180" y="153"/>
                </a:lnTo>
                <a:close/>
                <a:moveTo>
                  <a:pt x="228" y="57"/>
                </a:moveTo>
                <a:cubicBezTo>
                  <a:pt x="192" y="57"/>
                  <a:pt x="192" y="57"/>
                  <a:pt x="192" y="57"/>
                </a:cubicBezTo>
                <a:cubicBezTo>
                  <a:pt x="192" y="249"/>
                  <a:pt x="192" y="249"/>
                  <a:pt x="192" y="249"/>
                </a:cubicBezTo>
                <a:cubicBezTo>
                  <a:pt x="228" y="249"/>
                  <a:pt x="228" y="249"/>
                  <a:pt x="228" y="249"/>
                </a:cubicBezTo>
                <a:lnTo>
                  <a:pt x="228" y="57"/>
                </a:lnTo>
                <a:close/>
                <a:moveTo>
                  <a:pt x="167" y="0"/>
                </a:moveTo>
                <a:cubicBezTo>
                  <a:pt x="145" y="29"/>
                  <a:pt x="145" y="29"/>
                  <a:pt x="145" y="29"/>
                </a:cubicBezTo>
                <a:cubicBezTo>
                  <a:pt x="155" y="30"/>
                  <a:pt x="155" y="30"/>
                  <a:pt x="155" y="30"/>
                </a:cubicBezTo>
                <a:cubicBezTo>
                  <a:pt x="150" y="58"/>
                  <a:pt x="139" y="104"/>
                  <a:pt x="117" y="131"/>
                </a:cubicBezTo>
                <a:cubicBezTo>
                  <a:pt x="83" y="174"/>
                  <a:pt x="20" y="191"/>
                  <a:pt x="0" y="196"/>
                </a:cubicBezTo>
                <a:cubicBezTo>
                  <a:pt x="0" y="212"/>
                  <a:pt x="0" y="212"/>
                  <a:pt x="0" y="212"/>
                </a:cubicBezTo>
                <a:cubicBezTo>
                  <a:pt x="17" y="209"/>
                  <a:pt x="90" y="191"/>
                  <a:pt x="130" y="141"/>
                </a:cubicBezTo>
                <a:cubicBezTo>
                  <a:pt x="152" y="112"/>
                  <a:pt x="164" y="67"/>
                  <a:pt x="171" y="33"/>
                </a:cubicBezTo>
                <a:cubicBezTo>
                  <a:pt x="181" y="34"/>
                  <a:pt x="181" y="34"/>
                  <a:pt x="181" y="34"/>
                </a:cubicBezTo>
                <a:lnTo>
                  <a:pt x="16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67" name="矩形 66"/>
          <p:cNvSpPr/>
          <p:nvPr/>
        </p:nvSpPr>
        <p:spPr>
          <a:xfrm>
            <a:off x="8547726" y="3393368"/>
            <a:ext cx="291085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</a:rPr>
              <a:t>Just for today I will exercise my soul in three ways. I will do somebody a good turn and not get found out: If anybody knows of it, it will not count. I will do at least two things I don‘t want to do—just for exercise. 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52863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3786188" y="0"/>
            <a:ext cx="0" cy="6858000"/>
          </a:xfrm>
          <a:prstGeom prst="line">
            <a:avLst/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椭圆 3"/>
          <p:cNvSpPr/>
          <p:nvPr/>
        </p:nvSpPr>
        <p:spPr>
          <a:xfrm>
            <a:off x="3275555" y="2607790"/>
            <a:ext cx="1050139" cy="1050139"/>
          </a:xfrm>
          <a:prstGeom prst="ellipse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76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sp>
        <p:nvSpPr>
          <p:cNvPr id="10" name="矩形 9"/>
          <p:cNvSpPr/>
          <p:nvPr/>
        </p:nvSpPr>
        <p:spPr>
          <a:xfrm>
            <a:off x="364237" y="594569"/>
            <a:ext cx="34678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latin typeface="+mj-lt"/>
              </a:rPr>
              <a:t>ADD YOUR PROJECT TITLE</a:t>
            </a:r>
          </a:p>
        </p:txBody>
      </p:sp>
      <p:sp>
        <p:nvSpPr>
          <p:cNvPr id="11" name="矩形 10"/>
          <p:cNvSpPr/>
          <p:nvPr/>
        </p:nvSpPr>
        <p:spPr>
          <a:xfrm>
            <a:off x="1473794" y="1636515"/>
            <a:ext cx="189186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latin typeface="+mj-lt"/>
              </a:rPr>
              <a:t>ADD TITLE </a:t>
            </a:r>
            <a:r>
              <a:rPr lang="en-US" altLang="zh-CN" sz="2000" b="1" dirty="0">
                <a:latin typeface="+mj-lt"/>
              </a:rPr>
              <a:t>HERE</a:t>
            </a:r>
            <a:endParaRPr lang="zh-CN" altLang="en-US" sz="2000" b="1" dirty="0">
              <a:latin typeface="+mj-lt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252025" y="3038670"/>
            <a:ext cx="284376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</a:rPr>
              <a:t>IF YOU LIKE THIS POWERPOINT TEMPLATE,PLEASE FOCUS ON ME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198314" y="2748660"/>
            <a:ext cx="189186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latin typeface="+mj-lt"/>
              </a:rPr>
              <a:t>ADD TITLE </a:t>
            </a:r>
            <a:r>
              <a:rPr lang="en-US" altLang="zh-CN" sz="2000" b="1" dirty="0">
                <a:latin typeface="+mj-lt"/>
              </a:rPr>
              <a:t>HERE</a:t>
            </a:r>
            <a:endParaRPr lang="zh-CN" altLang="en-US" sz="2000" b="1" dirty="0">
              <a:latin typeface="+mj-lt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467971" y="4177610"/>
            <a:ext cx="189186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latin typeface="+mj-lt"/>
              </a:rPr>
              <a:t>ADD TITLE </a:t>
            </a:r>
            <a:r>
              <a:rPr lang="en-US" altLang="zh-CN" sz="2000" b="1" dirty="0">
                <a:latin typeface="+mj-lt"/>
              </a:rPr>
              <a:t>HERE</a:t>
            </a:r>
            <a:endParaRPr lang="zh-CN" altLang="en-US" sz="2000" b="1" dirty="0">
              <a:latin typeface="+mj-lt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459004" y="5455050"/>
            <a:ext cx="189186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latin typeface="+mj-lt"/>
              </a:rPr>
              <a:t>ADD TITLE </a:t>
            </a:r>
            <a:r>
              <a:rPr lang="en-US" altLang="zh-CN" sz="2000" b="1" dirty="0">
                <a:latin typeface="+mj-lt"/>
              </a:rPr>
              <a:t>HERE</a:t>
            </a:r>
            <a:endParaRPr lang="zh-CN" altLang="en-US" sz="2000" b="1" dirty="0">
              <a:latin typeface="+mj-lt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3464585" y="1531338"/>
            <a:ext cx="620270" cy="620270"/>
          </a:xfrm>
          <a:prstGeom prst="ellipse">
            <a:avLst/>
          </a:prstGeom>
          <a:gradFill>
            <a:gsLst>
              <a:gs pos="0">
                <a:schemeClr val="bg1"/>
              </a:gs>
              <a:gs pos="76000">
                <a:schemeClr val="bg1">
                  <a:lumMod val="95000"/>
                </a:schemeClr>
              </a:gs>
            </a:gsLst>
            <a:lin ang="5400000" scaled="1"/>
          </a:gradFill>
          <a:ln>
            <a:noFill/>
          </a:ln>
          <a:effectLst>
            <a:outerShdw blurRad="50800" dist="25400" dir="5400000" sx="101000" sy="101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3436218" y="2866956"/>
            <a:ext cx="728812" cy="538114"/>
            <a:chOff x="7391401" y="3878263"/>
            <a:chExt cx="612775" cy="452438"/>
          </a:xfrm>
        </p:grpSpPr>
        <p:sp>
          <p:nvSpPr>
            <p:cNvPr id="18" name="Oval 73"/>
            <p:cNvSpPr>
              <a:spLocks noChangeArrowheads="1"/>
            </p:cNvSpPr>
            <p:nvPr/>
          </p:nvSpPr>
          <p:spPr bwMode="auto">
            <a:xfrm>
              <a:off x="7418388" y="4090988"/>
              <a:ext cx="239713" cy="239713"/>
            </a:xfrm>
            <a:prstGeom prst="ellipse">
              <a:avLst/>
            </a:prstGeom>
            <a:noFill/>
            <a:ln w="25400" cap="rnd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Oval 74"/>
            <p:cNvSpPr>
              <a:spLocks noChangeArrowheads="1"/>
            </p:cNvSpPr>
            <p:nvPr/>
          </p:nvSpPr>
          <p:spPr bwMode="auto">
            <a:xfrm>
              <a:off x="7737476" y="4090988"/>
              <a:ext cx="239713" cy="239713"/>
            </a:xfrm>
            <a:prstGeom prst="ellipse">
              <a:avLst/>
            </a:prstGeom>
            <a:noFill/>
            <a:ln w="25400" cap="rnd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Line 75"/>
            <p:cNvSpPr>
              <a:spLocks noChangeShapeType="1"/>
            </p:cNvSpPr>
            <p:nvPr/>
          </p:nvSpPr>
          <p:spPr bwMode="auto">
            <a:xfrm>
              <a:off x="7977188" y="4211638"/>
              <a:ext cx="26988" cy="0"/>
            </a:xfrm>
            <a:prstGeom prst="line">
              <a:avLst/>
            </a:prstGeom>
            <a:noFill/>
            <a:ln w="25400" cap="rnd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76"/>
            <p:cNvSpPr>
              <a:spLocks/>
            </p:cNvSpPr>
            <p:nvPr/>
          </p:nvSpPr>
          <p:spPr bwMode="auto">
            <a:xfrm>
              <a:off x="7391401" y="3878263"/>
              <a:ext cx="106363" cy="333375"/>
            </a:xfrm>
            <a:custGeom>
              <a:avLst/>
              <a:gdLst>
                <a:gd name="T0" fmla="*/ 17 w 67"/>
                <a:gd name="T1" fmla="*/ 210 h 210"/>
                <a:gd name="T2" fmla="*/ 0 w 67"/>
                <a:gd name="T3" fmla="*/ 210 h 210"/>
                <a:gd name="T4" fmla="*/ 34 w 67"/>
                <a:gd name="T5" fmla="*/ 0 h 210"/>
                <a:gd name="T6" fmla="*/ 67 w 67"/>
                <a:gd name="T7" fmla="*/ 8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210">
                  <a:moveTo>
                    <a:pt x="17" y="210"/>
                  </a:moveTo>
                  <a:lnTo>
                    <a:pt x="0" y="210"/>
                  </a:lnTo>
                  <a:lnTo>
                    <a:pt x="34" y="0"/>
                  </a:lnTo>
                  <a:lnTo>
                    <a:pt x="67" y="8"/>
                  </a:lnTo>
                </a:path>
              </a:pathLst>
            </a:custGeom>
            <a:noFill/>
            <a:ln w="25400" cap="rnd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77"/>
            <p:cNvSpPr>
              <a:spLocks/>
            </p:cNvSpPr>
            <p:nvPr/>
          </p:nvSpPr>
          <p:spPr bwMode="auto">
            <a:xfrm>
              <a:off x="7897813" y="3878263"/>
              <a:ext cx="106363" cy="333375"/>
            </a:xfrm>
            <a:custGeom>
              <a:avLst/>
              <a:gdLst>
                <a:gd name="T0" fmla="*/ 67 w 67"/>
                <a:gd name="T1" fmla="*/ 210 h 210"/>
                <a:gd name="T2" fmla="*/ 33 w 67"/>
                <a:gd name="T3" fmla="*/ 0 h 210"/>
                <a:gd name="T4" fmla="*/ 0 w 67"/>
                <a:gd name="T5" fmla="*/ 8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7" h="210">
                  <a:moveTo>
                    <a:pt x="67" y="210"/>
                  </a:moveTo>
                  <a:lnTo>
                    <a:pt x="33" y="0"/>
                  </a:lnTo>
                  <a:lnTo>
                    <a:pt x="0" y="8"/>
                  </a:lnTo>
                </a:path>
              </a:pathLst>
            </a:custGeom>
            <a:noFill/>
            <a:ln w="25400" cap="rnd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78"/>
            <p:cNvSpPr>
              <a:spLocks/>
            </p:cNvSpPr>
            <p:nvPr/>
          </p:nvSpPr>
          <p:spPr bwMode="auto">
            <a:xfrm>
              <a:off x="7658101" y="4144963"/>
              <a:ext cx="79375" cy="39688"/>
            </a:xfrm>
            <a:custGeom>
              <a:avLst/>
              <a:gdLst>
                <a:gd name="T0" fmla="*/ 0 w 24"/>
                <a:gd name="T1" fmla="*/ 12 h 12"/>
                <a:gd name="T2" fmla="*/ 12 w 24"/>
                <a:gd name="T3" fmla="*/ 0 h 12"/>
                <a:gd name="T4" fmla="*/ 24 w 24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12">
                  <a:moveTo>
                    <a:pt x="0" y="12"/>
                  </a:moveTo>
                  <a:cubicBezTo>
                    <a:pt x="0" y="5"/>
                    <a:pt x="6" y="0"/>
                    <a:pt x="12" y="0"/>
                  </a:cubicBezTo>
                  <a:cubicBezTo>
                    <a:pt x="19" y="0"/>
                    <a:pt x="24" y="5"/>
                    <a:pt x="24" y="12"/>
                  </a:cubicBezTo>
                </a:path>
              </a:pathLst>
            </a:custGeom>
            <a:noFill/>
            <a:ln w="25400" cap="rnd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4" name="椭圆 23"/>
          <p:cNvSpPr/>
          <p:nvPr/>
        </p:nvSpPr>
        <p:spPr>
          <a:xfrm>
            <a:off x="3464585" y="4053242"/>
            <a:ext cx="620270" cy="620270"/>
          </a:xfrm>
          <a:prstGeom prst="ellipse">
            <a:avLst/>
          </a:prstGeom>
          <a:gradFill>
            <a:gsLst>
              <a:gs pos="0">
                <a:schemeClr val="bg1"/>
              </a:gs>
              <a:gs pos="76000">
                <a:schemeClr val="bg1">
                  <a:lumMod val="95000"/>
                </a:schemeClr>
              </a:gs>
            </a:gsLst>
            <a:lin ang="5400000" scaled="1"/>
          </a:gradFill>
          <a:ln>
            <a:noFill/>
          </a:ln>
          <a:effectLst>
            <a:outerShdw blurRad="50800" dist="25400" dir="5400000" sx="101000" sy="101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grpSp>
        <p:nvGrpSpPr>
          <p:cNvPr id="25" name="组合 24"/>
          <p:cNvGrpSpPr/>
          <p:nvPr/>
        </p:nvGrpSpPr>
        <p:grpSpPr>
          <a:xfrm>
            <a:off x="3596883" y="4184456"/>
            <a:ext cx="360756" cy="378976"/>
            <a:chOff x="8686800" y="1042988"/>
            <a:chExt cx="785813" cy="825500"/>
          </a:xfrm>
        </p:grpSpPr>
        <p:sp>
          <p:nvSpPr>
            <p:cNvPr id="26" name="Freeform 56"/>
            <p:cNvSpPr>
              <a:spLocks/>
            </p:cNvSpPr>
            <p:nvPr/>
          </p:nvSpPr>
          <p:spPr bwMode="auto">
            <a:xfrm>
              <a:off x="8686800" y="1042988"/>
              <a:ext cx="425450" cy="825500"/>
            </a:xfrm>
            <a:custGeom>
              <a:avLst/>
              <a:gdLst>
                <a:gd name="T0" fmla="*/ 120 w 128"/>
                <a:gd name="T1" fmla="*/ 248 h 248"/>
                <a:gd name="T2" fmla="*/ 8 w 128"/>
                <a:gd name="T3" fmla="*/ 248 h 248"/>
                <a:gd name="T4" fmla="*/ 0 w 128"/>
                <a:gd name="T5" fmla="*/ 240 h 248"/>
                <a:gd name="T6" fmla="*/ 0 w 128"/>
                <a:gd name="T7" fmla="*/ 8 h 248"/>
                <a:gd name="T8" fmla="*/ 8 w 128"/>
                <a:gd name="T9" fmla="*/ 0 h 248"/>
                <a:gd name="T10" fmla="*/ 120 w 128"/>
                <a:gd name="T11" fmla="*/ 0 h 248"/>
                <a:gd name="T12" fmla="*/ 128 w 128"/>
                <a:gd name="T13" fmla="*/ 8 h 248"/>
                <a:gd name="T14" fmla="*/ 128 w 128"/>
                <a:gd name="T15" fmla="*/ 240 h 248"/>
                <a:gd name="T16" fmla="*/ 120 w 128"/>
                <a:gd name="T17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8" h="248">
                  <a:moveTo>
                    <a:pt x="120" y="248"/>
                  </a:moveTo>
                  <a:cubicBezTo>
                    <a:pt x="8" y="248"/>
                    <a:pt x="8" y="248"/>
                    <a:pt x="8" y="248"/>
                  </a:cubicBezTo>
                  <a:cubicBezTo>
                    <a:pt x="4" y="248"/>
                    <a:pt x="0" y="244"/>
                    <a:pt x="0" y="24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3"/>
                    <a:pt x="4" y="0"/>
                    <a:pt x="8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24" y="0"/>
                    <a:pt x="128" y="3"/>
                    <a:pt x="128" y="8"/>
                  </a:cubicBezTo>
                  <a:cubicBezTo>
                    <a:pt x="128" y="240"/>
                    <a:pt x="128" y="240"/>
                    <a:pt x="128" y="240"/>
                  </a:cubicBezTo>
                  <a:cubicBezTo>
                    <a:pt x="128" y="244"/>
                    <a:pt x="124" y="248"/>
                    <a:pt x="120" y="248"/>
                  </a:cubicBezTo>
                  <a:close/>
                </a:path>
              </a:pathLst>
            </a:cu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Line 57"/>
            <p:cNvSpPr>
              <a:spLocks noChangeShapeType="1"/>
            </p:cNvSpPr>
            <p:nvPr/>
          </p:nvSpPr>
          <p:spPr bwMode="auto">
            <a:xfrm>
              <a:off x="8847138" y="1096963"/>
              <a:ext cx="106363" cy="0"/>
            </a:xfrm>
            <a:prstGeom prst="line">
              <a:avLst/>
            </a:pr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Line 58"/>
            <p:cNvSpPr>
              <a:spLocks noChangeShapeType="1"/>
            </p:cNvSpPr>
            <p:nvPr/>
          </p:nvSpPr>
          <p:spPr bwMode="auto">
            <a:xfrm>
              <a:off x="8686800" y="1709738"/>
              <a:ext cx="425450" cy="0"/>
            </a:xfrm>
            <a:prstGeom prst="line">
              <a:avLst/>
            </a:pr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Line 59"/>
            <p:cNvSpPr>
              <a:spLocks noChangeShapeType="1"/>
            </p:cNvSpPr>
            <p:nvPr/>
          </p:nvSpPr>
          <p:spPr bwMode="auto">
            <a:xfrm>
              <a:off x="8686800" y="1150938"/>
              <a:ext cx="425450" cy="0"/>
            </a:xfrm>
            <a:prstGeom prst="line">
              <a:avLst/>
            </a:pr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Oval 60"/>
            <p:cNvSpPr>
              <a:spLocks noChangeArrowheads="1"/>
            </p:cNvSpPr>
            <p:nvPr/>
          </p:nvSpPr>
          <p:spPr bwMode="auto">
            <a:xfrm>
              <a:off x="8872538" y="1762125"/>
              <a:ext cx="53975" cy="53975"/>
            </a:xfrm>
            <a:prstGeom prst="ellipse">
              <a:avLst/>
            </a:pr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61"/>
            <p:cNvSpPr>
              <a:spLocks/>
            </p:cNvSpPr>
            <p:nvPr/>
          </p:nvSpPr>
          <p:spPr bwMode="auto">
            <a:xfrm>
              <a:off x="9148763" y="1290638"/>
              <a:ext cx="323850" cy="338137"/>
            </a:xfrm>
            <a:custGeom>
              <a:avLst/>
              <a:gdLst>
                <a:gd name="T0" fmla="*/ 1 w 97"/>
                <a:gd name="T1" fmla="*/ 0 h 102"/>
                <a:gd name="T2" fmla="*/ 90 w 97"/>
                <a:gd name="T3" fmla="*/ 0 h 102"/>
                <a:gd name="T4" fmla="*/ 97 w 97"/>
                <a:gd name="T5" fmla="*/ 7 h 102"/>
                <a:gd name="T6" fmla="*/ 97 w 97"/>
                <a:gd name="T7" fmla="*/ 95 h 102"/>
                <a:gd name="T8" fmla="*/ 90 w 97"/>
                <a:gd name="T9" fmla="*/ 102 h 102"/>
                <a:gd name="T10" fmla="*/ 0 w 97"/>
                <a:gd name="T11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7" h="102">
                  <a:moveTo>
                    <a:pt x="1" y="0"/>
                  </a:moveTo>
                  <a:cubicBezTo>
                    <a:pt x="90" y="0"/>
                    <a:pt x="90" y="0"/>
                    <a:pt x="90" y="0"/>
                  </a:cubicBezTo>
                  <a:cubicBezTo>
                    <a:pt x="94" y="0"/>
                    <a:pt x="97" y="3"/>
                    <a:pt x="97" y="7"/>
                  </a:cubicBezTo>
                  <a:cubicBezTo>
                    <a:pt x="97" y="95"/>
                    <a:pt x="97" y="95"/>
                    <a:pt x="97" y="95"/>
                  </a:cubicBezTo>
                  <a:cubicBezTo>
                    <a:pt x="97" y="99"/>
                    <a:pt x="94" y="102"/>
                    <a:pt x="90" y="102"/>
                  </a:cubicBezTo>
                  <a:cubicBezTo>
                    <a:pt x="0" y="102"/>
                    <a:pt x="0" y="102"/>
                    <a:pt x="0" y="102"/>
                  </a:cubicBezTo>
                </a:path>
              </a:pathLst>
            </a:custGeom>
            <a:noFill/>
            <a:ln w="19050" cap="flat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Line 62"/>
            <p:cNvSpPr>
              <a:spLocks noChangeShapeType="1"/>
            </p:cNvSpPr>
            <p:nvPr/>
          </p:nvSpPr>
          <p:spPr bwMode="auto">
            <a:xfrm>
              <a:off x="9151938" y="1333500"/>
              <a:ext cx="320675" cy="0"/>
            </a:xfrm>
            <a:prstGeom prst="line">
              <a:avLst/>
            </a:prstGeom>
            <a:noFill/>
            <a:ln w="19050" cap="flat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Line 63"/>
            <p:cNvSpPr>
              <a:spLocks noChangeShapeType="1"/>
            </p:cNvSpPr>
            <p:nvPr/>
          </p:nvSpPr>
          <p:spPr bwMode="auto">
            <a:xfrm>
              <a:off x="9151938" y="1439863"/>
              <a:ext cx="320675" cy="0"/>
            </a:xfrm>
            <a:prstGeom prst="line">
              <a:avLst/>
            </a:prstGeom>
            <a:noFill/>
            <a:ln w="19050" cap="flat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Line 64"/>
            <p:cNvSpPr>
              <a:spLocks noChangeShapeType="1"/>
            </p:cNvSpPr>
            <p:nvPr/>
          </p:nvSpPr>
          <p:spPr bwMode="auto">
            <a:xfrm flipH="1">
              <a:off x="9318625" y="1339850"/>
              <a:ext cx="57150" cy="93662"/>
            </a:xfrm>
            <a:prstGeom prst="line">
              <a:avLst/>
            </a:prstGeom>
            <a:noFill/>
            <a:ln w="19050" cap="flat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Line 65"/>
            <p:cNvSpPr>
              <a:spLocks noChangeShapeType="1"/>
            </p:cNvSpPr>
            <p:nvPr/>
          </p:nvSpPr>
          <p:spPr bwMode="auto">
            <a:xfrm flipH="1">
              <a:off x="9361488" y="1333500"/>
              <a:ext cx="57150" cy="100012"/>
            </a:xfrm>
            <a:prstGeom prst="line">
              <a:avLst/>
            </a:prstGeom>
            <a:noFill/>
            <a:ln w="19050" cap="flat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Line 66"/>
            <p:cNvSpPr>
              <a:spLocks noChangeShapeType="1"/>
            </p:cNvSpPr>
            <p:nvPr/>
          </p:nvSpPr>
          <p:spPr bwMode="auto">
            <a:xfrm>
              <a:off x="9166225" y="1506538"/>
              <a:ext cx="26988" cy="0"/>
            </a:xfrm>
            <a:prstGeom prst="line">
              <a:avLst/>
            </a:pr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7" name="椭圆 36"/>
          <p:cNvSpPr/>
          <p:nvPr/>
        </p:nvSpPr>
        <p:spPr>
          <a:xfrm>
            <a:off x="3464585" y="5396119"/>
            <a:ext cx="620270" cy="620270"/>
          </a:xfrm>
          <a:prstGeom prst="ellipse">
            <a:avLst/>
          </a:prstGeom>
          <a:gradFill>
            <a:gsLst>
              <a:gs pos="0">
                <a:schemeClr val="bg1"/>
              </a:gs>
              <a:gs pos="76000">
                <a:schemeClr val="bg1">
                  <a:lumMod val="95000"/>
                </a:schemeClr>
              </a:gs>
            </a:gsLst>
            <a:lin ang="5400000" scaled="1"/>
          </a:gradFill>
          <a:ln>
            <a:noFill/>
          </a:ln>
          <a:effectLst>
            <a:outerShdw blurRad="50800" dist="25400" dir="5400000" sx="101000" sy="101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grpSp>
        <p:nvGrpSpPr>
          <p:cNvPr id="38" name="组合 37"/>
          <p:cNvGrpSpPr/>
          <p:nvPr/>
        </p:nvGrpSpPr>
        <p:grpSpPr>
          <a:xfrm>
            <a:off x="3587077" y="5557836"/>
            <a:ext cx="388451" cy="275651"/>
            <a:chOff x="5389679" y="1972651"/>
            <a:chExt cx="825500" cy="585788"/>
          </a:xfrm>
        </p:grpSpPr>
        <p:sp>
          <p:nvSpPr>
            <p:cNvPr id="39" name="Freeform 47"/>
            <p:cNvSpPr>
              <a:spLocks/>
            </p:cNvSpPr>
            <p:nvPr/>
          </p:nvSpPr>
          <p:spPr bwMode="auto">
            <a:xfrm>
              <a:off x="5389679" y="2079014"/>
              <a:ext cx="825500" cy="479425"/>
            </a:xfrm>
            <a:custGeom>
              <a:avLst/>
              <a:gdLst>
                <a:gd name="T0" fmla="*/ 233 w 248"/>
                <a:gd name="T1" fmla="*/ 0 h 144"/>
                <a:gd name="T2" fmla="*/ 15 w 248"/>
                <a:gd name="T3" fmla="*/ 0 h 144"/>
                <a:gd name="T4" fmla="*/ 0 w 248"/>
                <a:gd name="T5" fmla="*/ 15 h 144"/>
                <a:gd name="T6" fmla="*/ 0 w 248"/>
                <a:gd name="T7" fmla="*/ 129 h 144"/>
                <a:gd name="T8" fmla="*/ 15 w 248"/>
                <a:gd name="T9" fmla="*/ 144 h 144"/>
                <a:gd name="T10" fmla="*/ 233 w 248"/>
                <a:gd name="T11" fmla="*/ 144 h 144"/>
                <a:gd name="T12" fmla="*/ 248 w 248"/>
                <a:gd name="T13" fmla="*/ 129 h 144"/>
                <a:gd name="T14" fmla="*/ 248 w 248"/>
                <a:gd name="T15" fmla="*/ 15 h 144"/>
                <a:gd name="T16" fmla="*/ 233 w 248"/>
                <a:gd name="T17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8" h="144">
                  <a:moveTo>
                    <a:pt x="233" y="0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7"/>
                    <a:pt x="0" y="15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0" y="137"/>
                    <a:pt x="7" y="144"/>
                    <a:pt x="15" y="144"/>
                  </a:cubicBezTo>
                  <a:cubicBezTo>
                    <a:pt x="233" y="144"/>
                    <a:pt x="233" y="144"/>
                    <a:pt x="233" y="144"/>
                  </a:cubicBezTo>
                  <a:cubicBezTo>
                    <a:pt x="241" y="144"/>
                    <a:pt x="248" y="137"/>
                    <a:pt x="248" y="129"/>
                  </a:cubicBezTo>
                  <a:cubicBezTo>
                    <a:pt x="248" y="15"/>
                    <a:pt x="248" y="15"/>
                    <a:pt x="248" y="15"/>
                  </a:cubicBezTo>
                  <a:cubicBezTo>
                    <a:pt x="248" y="7"/>
                    <a:pt x="241" y="0"/>
                    <a:pt x="233" y="0"/>
                  </a:cubicBezTo>
                  <a:close/>
                </a:path>
              </a:pathLst>
            </a:cu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Line 48"/>
            <p:cNvSpPr>
              <a:spLocks noChangeShapeType="1"/>
            </p:cNvSpPr>
            <p:nvPr/>
          </p:nvSpPr>
          <p:spPr bwMode="auto">
            <a:xfrm>
              <a:off x="5389679" y="2239351"/>
              <a:ext cx="825500" cy="0"/>
            </a:xfrm>
            <a:prstGeom prst="line">
              <a:avLst/>
            </a:pr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49"/>
            <p:cNvSpPr>
              <a:spLocks/>
            </p:cNvSpPr>
            <p:nvPr/>
          </p:nvSpPr>
          <p:spPr bwMode="auto">
            <a:xfrm>
              <a:off x="5735754" y="2239351"/>
              <a:ext cx="133350" cy="79375"/>
            </a:xfrm>
            <a:custGeom>
              <a:avLst/>
              <a:gdLst>
                <a:gd name="T0" fmla="*/ 0 w 40"/>
                <a:gd name="T1" fmla="*/ 0 h 24"/>
                <a:gd name="T2" fmla="*/ 0 w 40"/>
                <a:gd name="T3" fmla="*/ 17 h 24"/>
                <a:gd name="T4" fmla="*/ 7 w 40"/>
                <a:gd name="T5" fmla="*/ 24 h 24"/>
                <a:gd name="T6" fmla="*/ 33 w 40"/>
                <a:gd name="T7" fmla="*/ 24 h 24"/>
                <a:gd name="T8" fmla="*/ 40 w 40"/>
                <a:gd name="T9" fmla="*/ 17 h 24"/>
                <a:gd name="T10" fmla="*/ 40 w 40"/>
                <a:gd name="T11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" h="24">
                  <a:moveTo>
                    <a:pt x="0" y="0"/>
                  </a:moveTo>
                  <a:cubicBezTo>
                    <a:pt x="0" y="17"/>
                    <a:pt x="0" y="17"/>
                    <a:pt x="0" y="17"/>
                  </a:cubicBezTo>
                  <a:cubicBezTo>
                    <a:pt x="0" y="21"/>
                    <a:pt x="3" y="24"/>
                    <a:pt x="7" y="24"/>
                  </a:cubicBezTo>
                  <a:cubicBezTo>
                    <a:pt x="33" y="24"/>
                    <a:pt x="33" y="24"/>
                    <a:pt x="33" y="24"/>
                  </a:cubicBezTo>
                  <a:cubicBezTo>
                    <a:pt x="37" y="24"/>
                    <a:pt x="40" y="21"/>
                    <a:pt x="40" y="17"/>
                  </a:cubicBezTo>
                  <a:cubicBezTo>
                    <a:pt x="40" y="0"/>
                    <a:pt x="40" y="0"/>
                    <a:pt x="40" y="0"/>
                  </a:cubicBezTo>
                </a:path>
              </a:pathLst>
            </a:cu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50"/>
            <p:cNvSpPr>
              <a:spLocks/>
            </p:cNvSpPr>
            <p:nvPr/>
          </p:nvSpPr>
          <p:spPr bwMode="auto">
            <a:xfrm>
              <a:off x="5681779" y="1972651"/>
              <a:ext cx="239713" cy="106363"/>
            </a:xfrm>
            <a:custGeom>
              <a:avLst/>
              <a:gdLst>
                <a:gd name="T0" fmla="*/ 0 w 72"/>
                <a:gd name="T1" fmla="*/ 32 h 32"/>
                <a:gd name="T2" fmla="*/ 36 w 72"/>
                <a:gd name="T3" fmla="*/ 0 h 32"/>
                <a:gd name="T4" fmla="*/ 72 w 72"/>
                <a:gd name="T5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2" h="32">
                  <a:moveTo>
                    <a:pt x="0" y="32"/>
                  </a:moveTo>
                  <a:cubicBezTo>
                    <a:pt x="0" y="32"/>
                    <a:pt x="0" y="0"/>
                    <a:pt x="36" y="0"/>
                  </a:cubicBezTo>
                  <a:cubicBezTo>
                    <a:pt x="72" y="0"/>
                    <a:pt x="72" y="32"/>
                    <a:pt x="72" y="32"/>
                  </a:cubicBezTo>
                </a:path>
              </a:pathLst>
            </a:cu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3542251" y="1674564"/>
            <a:ext cx="435948" cy="295103"/>
            <a:chOff x="5527675" y="2216150"/>
            <a:chExt cx="825500" cy="558800"/>
          </a:xfrm>
        </p:grpSpPr>
        <p:sp>
          <p:nvSpPr>
            <p:cNvPr id="6" name="Freeform 42"/>
            <p:cNvSpPr>
              <a:spLocks/>
            </p:cNvSpPr>
            <p:nvPr/>
          </p:nvSpPr>
          <p:spPr bwMode="auto">
            <a:xfrm>
              <a:off x="5527675" y="2216150"/>
              <a:ext cx="825500" cy="558800"/>
            </a:xfrm>
            <a:custGeom>
              <a:avLst/>
              <a:gdLst>
                <a:gd name="T0" fmla="*/ 176 w 248"/>
                <a:gd name="T1" fmla="*/ 35 h 168"/>
                <a:gd name="T2" fmla="*/ 152 w 248"/>
                <a:gd name="T3" fmla="*/ 5 h 168"/>
                <a:gd name="T4" fmla="*/ 141 w 248"/>
                <a:gd name="T5" fmla="*/ 0 h 168"/>
                <a:gd name="T6" fmla="*/ 107 w 248"/>
                <a:gd name="T7" fmla="*/ 0 h 168"/>
                <a:gd name="T8" fmla="*/ 96 w 248"/>
                <a:gd name="T9" fmla="*/ 5 h 168"/>
                <a:gd name="T10" fmla="*/ 72 w 248"/>
                <a:gd name="T11" fmla="*/ 35 h 168"/>
                <a:gd name="T12" fmla="*/ 61 w 248"/>
                <a:gd name="T13" fmla="*/ 40 h 168"/>
                <a:gd name="T14" fmla="*/ 14 w 248"/>
                <a:gd name="T15" fmla="*/ 40 h 168"/>
                <a:gd name="T16" fmla="*/ 0 w 248"/>
                <a:gd name="T17" fmla="*/ 54 h 168"/>
                <a:gd name="T18" fmla="*/ 0 w 248"/>
                <a:gd name="T19" fmla="*/ 154 h 168"/>
                <a:gd name="T20" fmla="*/ 14 w 248"/>
                <a:gd name="T21" fmla="*/ 168 h 168"/>
                <a:gd name="T22" fmla="*/ 234 w 248"/>
                <a:gd name="T23" fmla="*/ 168 h 168"/>
                <a:gd name="T24" fmla="*/ 248 w 248"/>
                <a:gd name="T25" fmla="*/ 154 h 168"/>
                <a:gd name="T26" fmla="*/ 248 w 248"/>
                <a:gd name="T27" fmla="*/ 54 h 168"/>
                <a:gd name="T28" fmla="*/ 234 w 248"/>
                <a:gd name="T29" fmla="*/ 40 h 168"/>
                <a:gd name="T30" fmla="*/ 187 w 248"/>
                <a:gd name="T31" fmla="*/ 40 h 168"/>
                <a:gd name="T32" fmla="*/ 176 w 248"/>
                <a:gd name="T33" fmla="*/ 35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8" h="168">
                  <a:moveTo>
                    <a:pt x="176" y="35"/>
                  </a:moveTo>
                  <a:cubicBezTo>
                    <a:pt x="152" y="5"/>
                    <a:pt x="152" y="5"/>
                    <a:pt x="152" y="5"/>
                  </a:cubicBezTo>
                  <a:cubicBezTo>
                    <a:pt x="150" y="2"/>
                    <a:pt x="146" y="0"/>
                    <a:pt x="141" y="0"/>
                  </a:cubicBezTo>
                  <a:cubicBezTo>
                    <a:pt x="107" y="0"/>
                    <a:pt x="107" y="0"/>
                    <a:pt x="107" y="0"/>
                  </a:cubicBezTo>
                  <a:cubicBezTo>
                    <a:pt x="102" y="0"/>
                    <a:pt x="98" y="2"/>
                    <a:pt x="96" y="5"/>
                  </a:cubicBezTo>
                  <a:cubicBezTo>
                    <a:pt x="72" y="35"/>
                    <a:pt x="72" y="35"/>
                    <a:pt x="72" y="35"/>
                  </a:cubicBezTo>
                  <a:cubicBezTo>
                    <a:pt x="70" y="38"/>
                    <a:pt x="66" y="40"/>
                    <a:pt x="61" y="40"/>
                  </a:cubicBezTo>
                  <a:cubicBezTo>
                    <a:pt x="14" y="40"/>
                    <a:pt x="14" y="40"/>
                    <a:pt x="14" y="40"/>
                  </a:cubicBezTo>
                  <a:cubicBezTo>
                    <a:pt x="6" y="40"/>
                    <a:pt x="0" y="46"/>
                    <a:pt x="0" y="54"/>
                  </a:cubicBezTo>
                  <a:cubicBezTo>
                    <a:pt x="0" y="154"/>
                    <a:pt x="0" y="154"/>
                    <a:pt x="0" y="154"/>
                  </a:cubicBezTo>
                  <a:cubicBezTo>
                    <a:pt x="0" y="162"/>
                    <a:pt x="6" y="168"/>
                    <a:pt x="14" y="168"/>
                  </a:cubicBezTo>
                  <a:cubicBezTo>
                    <a:pt x="234" y="168"/>
                    <a:pt x="234" y="168"/>
                    <a:pt x="234" y="168"/>
                  </a:cubicBezTo>
                  <a:cubicBezTo>
                    <a:pt x="242" y="168"/>
                    <a:pt x="248" y="162"/>
                    <a:pt x="248" y="154"/>
                  </a:cubicBezTo>
                  <a:cubicBezTo>
                    <a:pt x="248" y="54"/>
                    <a:pt x="248" y="54"/>
                    <a:pt x="248" y="54"/>
                  </a:cubicBezTo>
                  <a:cubicBezTo>
                    <a:pt x="248" y="46"/>
                    <a:pt x="242" y="40"/>
                    <a:pt x="234" y="40"/>
                  </a:cubicBezTo>
                  <a:cubicBezTo>
                    <a:pt x="187" y="40"/>
                    <a:pt x="187" y="40"/>
                    <a:pt x="187" y="40"/>
                  </a:cubicBezTo>
                  <a:cubicBezTo>
                    <a:pt x="182" y="40"/>
                    <a:pt x="178" y="38"/>
                    <a:pt x="176" y="35"/>
                  </a:cubicBezTo>
                  <a:close/>
                </a:path>
              </a:pathLst>
            </a:cu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2"/>
                </a:solidFill>
              </a:endParaRPr>
            </a:p>
          </p:txBody>
        </p:sp>
        <p:sp>
          <p:nvSpPr>
            <p:cNvPr id="7" name="Freeform 43"/>
            <p:cNvSpPr>
              <a:spLocks/>
            </p:cNvSpPr>
            <p:nvPr/>
          </p:nvSpPr>
          <p:spPr bwMode="auto">
            <a:xfrm>
              <a:off x="5821363" y="2443163"/>
              <a:ext cx="239713" cy="238125"/>
            </a:xfrm>
            <a:custGeom>
              <a:avLst/>
              <a:gdLst>
                <a:gd name="T0" fmla="*/ 67 w 72"/>
                <a:gd name="T1" fmla="*/ 42 h 72"/>
                <a:gd name="T2" fmla="*/ 30 w 72"/>
                <a:gd name="T3" fmla="*/ 5 h 72"/>
                <a:gd name="T4" fmla="*/ 5 w 72"/>
                <a:gd name="T5" fmla="*/ 30 h 72"/>
                <a:gd name="T6" fmla="*/ 42 w 72"/>
                <a:gd name="T7" fmla="*/ 67 h 72"/>
                <a:gd name="T8" fmla="*/ 67 w 72"/>
                <a:gd name="T9" fmla="*/ 4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72">
                  <a:moveTo>
                    <a:pt x="67" y="42"/>
                  </a:moveTo>
                  <a:cubicBezTo>
                    <a:pt x="72" y="20"/>
                    <a:pt x="52" y="0"/>
                    <a:pt x="30" y="5"/>
                  </a:cubicBezTo>
                  <a:cubicBezTo>
                    <a:pt x="17" y="7"/>
                    <a:pt x="7" y="17"/>
                    <a:pt x="5" y="30"/>
                  </a:cubicBezTo>
                  <a:cubicBezTo>
                    <a:pt x="0" y="52"/>
                    <a:pt x="20" y="72"/>
                    <a:pt x="42" y="67"/>
                  </a:cubicBezTo>
                  <a:cubicBezTo>
                    <a:pt x="55" y="65"/>
                    <a:pt x="65" y="55"/>
                    <a:pt x="67" y="42"/>
                  </a:cubicBezTo>
                  <a:close/>
                </a:path>
              </a:pathLst>
            </a:cu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2"/>
                </a:solidFill>
              </a:endParaRPr>
            </a:p>
          </p:txBody>
        </p:sp>
        <p:sp>
          <p:nvSpPr>
            <p:cNvPr id="8" name="Line 44"/>
            <p:cNvSpPr>
              <a:spLocks noChangeShapeType="1"/>
            </p:cNvSpPr>
            <p:nvPr/>
          </p:nvSpPr>
          <p:spPr bwMode="auto">
            <a:xfrm>
              <a:off x="5634038" y="2349500"/>
              <a:ext cx="0" cy="425450"/>
            </a:xfrm>
            <a:prstGeom prst="line">
              <a:avLst/>
            </a:pr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2"/>
                </a:solidFill>
              </a:endParaRPr>
            </a:p>
          </p:txBody>
        </p:sp>
        <p:sp>
          <p:nvSpPr>
            <p:cNvPr id="9" name="Line 45"/>
            <p:cNvSpPr>
              <a:spLocks noChangeShapeType="1"/>
            </p:cNvSpPr>
            <p:nvPr/>
          </p:nvSpPr>
          <p:spPr bwMode="auto">
            <a:xfrm>
              <a:off x="6234113" y="2455863"/>
              <a:ext cx="0" cy="0"/>
            </a:xfrm>
            <a:prstGeom prst="line">
              <a:avLst/>
            </a:pr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2"/>
                </a:solidFill>
              </a:endParaRPr>
            </a:p>
          </p:txBody>
        </p:sp>
      </p:grpSp>
      <p:sp>
        <p:nvSpPr>
          <p:cNvPr id="43" name="椭圆 42"/>
          <p:cNvSpPr/>
          <p:nvPr/>
        </p:nvSpPr>
        <p:spPr>
          <a:xfrm>
            <a:off x="-1237490" y="-1951016"/>
            <a:ext cx="10524367" cy="10769324"/>
          </a:xfrm>
          <a:prstGeom prst="ellipse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文本框 43"/>
          <p:cNvSpPr txBox="1"/>
          <p:nvPr/>
        </p:nvSpPr>
        <p:spPr>
          <a:xfrm>
            <a:off x="8817355" y="2157066"/>
            <a:ext cx="3577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</a:t>
            </a:r>
            <a:endParaRPr lang="zh-CN" altLang="en-US" sz="2400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8874908" y="3183305"/>
            <a:ext cx="349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</a:t>
            </a:r>
            <a:endParaRPr lang="zh-CN" altLang="en-US" sz="2400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8815402" y="4202567"/>
            <a:ext cx="349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</a:t>
            </a:r>
            <a:endParaRPr lang="zh-CN" altLang="en-US" sz="2400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9253260" y="2058377"/>
            <a:ext cx="2533929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</a:rPr>
              <a:t>IF YOU LIKE THIS POWERPOINT TEMPLATE,PLEASE FOCUS ON ME,YOU WILL GET BETTER.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9286877" y="3097080"/>
            <a:ext cx="2533929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</a:rPr>
              <a:t>IF YOU LIKE THIS POWERPOINT TEMPLATE,PLEASE FOCUS ON ME,YOU WILL GET BETTER.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9300982" y="4157659"/>
            <a:ext cx="2533929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</a:rPr>
              <a:t>IF YOU LIKE THIS POWERPOINT TEMPLATE,PLEASE FOCUS ON ME,YOU WILL GET BETTER.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0" name="图片 4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27939" y="2192822"/>
            <a:ext cx="5128010" cy="3203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1887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1871662" y="1843088"/>
            <a:ext cx="5400675" cy="5400675"/>
            <a:chOff x="-1871662" y="1843088"/>
            <a:chExt cx="5400675" cy="5400675"/>
          </a:xfrm>
        </p:grpSpPr>
        <p:sp>
          <p:nvSpPr>
            <p:cNvPr id="3" name="椭圆 2"/>
            <p:cNvSpPr/>
            <p:nvPr/>
          </p:nvSpPr>
          <p:spPr>
            <a:xfrm>
              <a:off x="-1871662" y="1843088"/>
              <a:ext cx="5400675" cy="540067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圆角矩形 6"/>
            <p:cNvSpPr/>
            <p:nvPr/>
          </p:nvSpPr>
          <p:spPr>
            <a:xfrm>
              <a:off x="1143002" y="2814636"/>
              <a:ext cx="1585912" cy="414336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tx1">
                    <a:lumMod val="50000"/>
                    <a:lumOff val="50000"/>
                  </a:schemeClr>
                </a:gs>
                <a:gs pos="76000">
                  <a:schemeClr val="tx1">
                    <a:lumMod val="95000"/>
                    <a:lumOff val="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dirty="0">
                  <a:latin typeface="+mj-lt"/>
                  <a:ea typeface="+mj-ea"/>
                </a:rPr>
                <a:t>ADD TITLE </a:t>
              </a:r>
              <a:r>
                <a:rPr lang="en-US" altLang="zh-CN" sz="1400" dirty="0">
                  <a:latin typeface="+mj-lt"/>
                  <a:ea typeface="+mj-ea"/>
                </a:rPr>
                <a:t>HERE</a:t>
              </a:r>
              <a:endParaRPr lang="zh-CN" altLang="en-US" sz="1400" dirty="0">
                <a:latin typeface="+mj-lt"/>
                <a:ea typeface="+mj-ea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85553" y="3328988"/>
              <a:ext cx="2400573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</a:rPr>
                <a:t>IF YOU LIKE THIS POWERPOINT TEMPLATE,PLEASE FOCUS ON ME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1521411" y="3886202"/>
              <a:ext cx="928823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rPr>
                <a:t>34</a:t>
              </a:r>
              <a:r>
                <a:rPr lang="en-US" altLang="zh-CN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rPr>
                <a:t>%</a:t>
              </a:r>
              <a:endPara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2185988" y="3843338"/>
            <a:ext cx="5400675" cy="5400675"/>
            <a:chOff x="2185988" y="3843338"/>
            <a:chExt cx="5400675" cy="5400675"/>
          </a:xfrm>
        </p:grpSpPr>
        <p:sp>
          <p:nvSpPr>
            <p:cNvPr id="4" name="椭圆 3"/>
            <p:cNvSpPr/>
            <p:nvPr/>
          </p:nvSpPr>
          <p:spPr>
            <a:xfrm>
              <a:off x="2185988" y="3843338"/>
              <a:ext cx="5400675" cy="540067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1" name="组合 20"/>
            <p:cNvGrpSpPr/>
            <p:nvPr/>
          </p:nvGrpSpPr>
          <p:grpSpPr>
            <a:xfrm>
              <a:off x="3828772" y="4299528"/>
              <a:ext cx="2450582" cy="1650708"/>
              <a:chOff x="3828772" y="4299528"/>
              <a:chExt cx="2450582" cy="165070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4510019" y="5365461"/>
                <a:ext cx="928823" cy="5847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zh-CN" sz="3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lt"/>
                  </a:rPr>
                  <a:t>16</a:t>
                </a:r>
                <a:r>
                  <a:rPr lang="en-US" altLang="zh-CN" sz="2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lt"/>
                  </a:rPr>
                  <a:t>%</a:t>
                </a:r>
                <a:endParaRPr lang="zh-CN" altLang="en-US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3828772" y="4815891"/>
                <a:ext cx="2450582" cy="4616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zh-CN" sz="1200" dirty="0">
                    <a:solidFill>
                      <a:schemeClr val="bg1">
                        <a:lumMod val="50000"/>
                      </a:schemeClr>
                    </a:solidFill>
                  </a:rPr>
                  <a:t>IF YOU LIKE THIS POWERPOINT TEMPLATE,PLEASE FOCUS ON ME</a:t>
                </a:r>
                <a:endParaRPr lang="zh-CN" alt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4" name="圆角矩形 13"/>
              <p:cNvSpPr/>
              <p:nvPr/>
            </p:nvSpPr>
            <p:spPr>
              <a:xfrm>
                <a:off x="4095542" y="4299528"/>
                <a:ext cx="1585912" cy="414336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0">
                    <a:schemeClr val="tx1">
                      <a:lumMod val="50000"/>
                      <a:lumOff val="50000"/>
                    </a:schemeClr>
                  </a:gs>
                  <a:gs pos="76000">
                    <a:schemeClr val="tx1">
                      <a:lumMod val="95000"/>
                      <a:lumOff val="5000"/>
                    </a:schemeClr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1400" dirty="0">
                    <a:latin typeface="+mj-lt"/>
                    <a:ea typeface="+mj-ea"/>
                  </a:rPr>
                  <a:t>ADD TITLE </a:t>
                </a:r>
                <a:r>
                  <a:rPr lang="en-US" altLang="zh-CN" sz="1400" dirty="0">
                    <a:latin typeface="+mj-lt"/>
                    <a:ea typeface="+mj-ea"/>
                  </a:rPr>
                  <a:t>HERE</a:t>
                </a:r>
                <a:endParaRPr lang="zh-CN" altLang="en-US" sz="1400" dirty="0">
                  <a:latin typeface="+mj-lt"/>
                  <a:ea typeface="+mj-ea"/>
                </a:endParaRPr>
              </a:p>
            </p:txBody>
          </p:sp>
        </p:grpSp>
      </p:grpSp>
      <p:grpSp>
        <p:nvGrpSpPr>
          <p:cNvPr id="23" name="组合 22"/>
          <p:cNvGrpSpPr/>
          <p:nvPr/>
        </p:nvGrpSpPr>
        <p:grpSpPr>
          <a:xfrm>
            <a:off x="6067424" y="2957512"/>
            <a:ext cx="5400675" cy="5400675"/>
            <a:chOff x="6067424" y="2957512"/>
            <a:chExt cx="5400675" cy="5400675"/>
          </a:xfrm>
        </p:grpSpPr>
        <p:sp>
          <p:nvSpPr>
            <p:cNvPr id="5" name="椭圆 4"/>
            <p:cNvSpPr/>
            <p:nvPr/>
          </p:nvSpPr>
          <p:spPr>
            <a:xfrm>
              <a:off x="6067424" y="2957512"/>
              <a:ext cx="5400675" cy="540067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7498553" y="4979694"/>
              <a:ext cx="928823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rPr>
                <a:t>28</a:t>
              </a:r>
              <a:r>
                <a:rPr lang="en-US" altLang="zh-CN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rPr>
                <a:t>%</a:t>
              </a:r>
              <a:endPara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6802958" y="4299528"/>
              <a:ext cx="2450582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</a:rPr>
                <a:t>IF YOU LIKE THIS POWERPOINT TEMPLATE,PLEASE FOCUS ON ME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" name="圆角矩形 15"/>
            <p:cNvSpPr/>
            <p:nvPr/>
          </p:nvSpPr>
          <p:spPr>
            <a:xfrm>
              <a:off x="7026864" y="3783165"/>
              <a:ext cx="1585912" cy="414336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tx1">
                    <a:lumMod val="50000"/>
                    <a:lumOff val="50000"/>
                  </a:schemeClr>
                </a:gs>
                <a:gs pos="76000">
                  <a:schemeClr val="tx1">
                    <a:lumMod val="95000"/>
                    <a:lumOff val="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dirty="0">
                  <a:latin typeface="+mj-lt"/>
                  <a:ea typeface="+mj-ea"/>
                </a:rPr>
                <a:t>ADD TITLE </a:t>
              </a:r>
              <a:r>
                <a:rPr lang="en-US" altLang="zh-CN" sz="1400" dirty="0">
                  <a:latin typeface="+mj-lt"/>
                  <a:ea typeface="+mj-ea"/>
                </a:rPr>
                <a:t>HERE</a:t>
              </a:r>
              <a:endParaRPr lang="zh-CN" altLang="en-US" sz="1400" dirty="0">
                <a:latin typeface="+mj-lt"/>
                <a:ea typeface="+mj-ea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9029696" y="2028829"/>
            <a:ext cx="5400675" cy="5400675"/>
            <a:chOff x="9029696" y="2028829"/>
            <a:chExt cx="5400675" cy="5400675"/>
          </a:xfrm>
        </p:grpSpPr>
        <p:sp>
          <p:nvSpPr>
            <p:cNvPr id="6" name="椭圆 5"/>
            <p:cNvSpPr/>
            <p:nvPr/>
          </p:nvSpPr>
          <p:spPr>
            <a:xfrm>
              <a:off x="9029696" y="2028829"/>
              <a:ext cx="5400675" cy="540067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>
              <a:off x="10310875" y="4114801"/>
              <a:ext cx="928823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rPr>
                <a:t>32</a:t>
              </a:r>
              <a:r>
                <a:rPr lang="en-US" altLang="zh-CN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rPr>
                <a:t>%</a:t>
              </a:r>
              <a:endPara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endParaRPr>
            </a:p>
          </p:txBody>
        </p:sp>
        <p:sp>
          <p:nvSpPr>
            <p:cNvPr id="17" name="圆角矩形 16"/>
            <p:cNvSpPr/>
            <p:nvPr/>
          </p:nvSpPr>
          <p:spPr>
            <a:xfrm>
              <a:off x="9925115" y="3086108"/>
              <a:ext cx="1585912" cy="414336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tx1">
                    <a:lumMod val="50000"/>
                    <a:lumOff val="50000"/>
                  </a:schemeClr>
                </a:gs>
                <a:gs pos="76000">
                  <a:schemeClr val="tx1">
                    <a:lumMod val="95000"/>
                    <a:lumOff val="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dirty="0">
                  <a:latin typeface="+mj-lt"/>
                  <a:ea typeface="+mj-ea"/>
                </a:rPr>
                <a:t>ADD TITLE </a:t>
              </a:r>
              <a:r>
                <a:rPr lang="en-US" altLang="zh-CN" sz="1400" dirty="0">
                  <a:latin typeface="+mj-lt"/>
                  <a:ea typeface="+mj-ea"/>
                </a:rPr>
                <a:t>HERE</a:t>
              </a:r>
              <a:endParaRPr lang="zh-CN" altLang="en-US" sz="1400" dirty="0">
                <a:latin typeface="+mj-lt"/>
                <a:ea typeface="+mj-ea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9646099" y="3562502"/>
              <a:ext cx="2450582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</a:rPr>
                <a:t>IF YOU LIKE THIS POWERPOINT TEMPLATE,PLEASE FOCUS ON ME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19" name="矩形 18"/>
          <p:cNvSpPr/>
          <p:nvPr/>
        </p:nvSpPr>
        <p:spPr>
          <a:xfrm>
            <a:off x="4362064" y="724267"/>
            <a:ext cx="34678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latin typeface="+mj-lt"/>
              </a:rPr>
              <a:t>ADD YOUR PROJECT TITLE</a:t>
            </a:r>
          </a:p>
        </p:txBody>
      </p:sp>
      <p:sp>
        <p:nvSpPr>
          <p:cNvPr id="20" name="矩形 19"/>
          <p:cNvSpPr/>
          <p:nvPr/>
        </p:nvSpPr>
        <p:spPr>
          <a:xfrm>
            <a:off x="3108116" y="1516578"/>
            <a:ext cx="598357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</a:rPr>
              <a:t>Just for today I will exercise my soul in three ways. I will do somebody a good turn and not get found out: If anybody knows of it, it will not count. I will do at least two things I don‘t want to do—just for exercise. </a:t>
            </a:r>
            <a:endParaRPr lang="zh-CN" alt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4" name="Freeform 16"/>
          <p:cNvSpPr>
            <a:spLocks/>
          </p:cNvSpPr>
          <p:nvPr/>
        </p:nvSpPr>
        <p:spPr bwMode="auto">
          <a:xfrm>
            <a:off x="0" y="1076702"/>
            <a:ext cx="12193588" cy="3227388"/>
          </a:xfrm>
          <a:custGeom>
            <a:avLst/>
            <a:gdLst>
              <a:gd name="T0" fmla="*/ 0 w 5440"/>
              <a:gd name="T1" fmla="*/ 392 h 1437"/>
              <a:gd name="T2" fmla="*/ 1569 w 5440"/>
              <a:gd name="T3" fmla="*/ 1392 h 1437"/>
              <a:gd name="T4" fmla="*/ 2862 w 5440"/>
              <a:gd name="T5" fmla="*/ 1437 h 1437"/>
              <a:gd name="T6" fmla="*/ 4278 w 5440"/>
              <a:gd name="T7" fmla="*/ 885 h 1437"/>
              <a:gd name="T8" fmla="*/ 5440 w 5440"/>
              <a:gd name="T9" fmla="*/ 434 h 14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440" h="1437">
                <a:moveTo>
                  <a:pt x="0" y="392"/>
                </a:moveTo>
                <a:cubicBezTo>
                  <a:pt x="0" y="392"/>
                  <a:pt x="1243" y="0"/>
                  <a:pt x="1569" y="1392"/>
                </a:cubicBezTo>
                <a:cubicBezTo>
                  <a:pt x="1569" y="1392"/>
                  <a:pt x="2174" y="992"/>
                  <a:pt x="2862" y="1437"/>
                </a:cubicBezTo>
                <a:cubicBezTo>
                  <a:pt x="2862" y="1437"/>
                  <a:pt x="3291" y="621"/>
                  <a:pt x="4278" y="885"/>
                </a:cubicBezTo>
                <a:cubicBezTo>
                  <a:pt x="4278" y="885"/>
                  <a:pt x="4695" y="304"/>
                  <a:pt x="5440" y="434"/>
                </a:cubicBezTo>
              </a:path>
            </a:pathLst>
          </a:custGeom>
          <a:noFill/>
          <a:ln w="38100" cap="flat">
            <a:solidFill>
              <a:schemeClr val="tx1">
                <a:lumMod val="50000"/>
                <a:lumOff val="5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18740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1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9" presetID="2" presetClass="entr" presetSubtype="4" fill="hold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nodeType="withEffect" p14:presetBounceEnd="60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5" dur="7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6" dur="7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nodeType="withEffect" p14:presetBounceEnd="6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9" dur="7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0" dur="7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fill="hold" nodeType="withEffect" p14:presetBounceEnd="60000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3" dur="7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4" dur="7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4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1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9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7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7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7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7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4" grpId="0" animBg="1"/>
        </p:bldLst>
      </p:timing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/>
          <p:cNvSpPr/>
          <p:nvPr/>
        </p:nvSpPr>
        <p:spPr>
          <a:xfrm>
            <a:off x="2208627" y="1733843"/>
            <a:ext cx="3390314" cy="3390314"/>
          </a:xfrm>
          <a:prstGeom prst="ellipse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76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sp>
        <p:nvSpPr>
          <p:cNvPr id="4" name="矩形 3"/>
          <p:cNvSpPr/>
          <p:nvPr/>
        </p:nvSpPr>
        <p:spPr>
          <a:xfrm>
            <a:off x="6081932" y="2744651"/>
            <a:ext cx="34678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latin typeface="+mj-lt"/>
              </a:rPr>
              <a:t>ADD YOUR PROJECT TITLE</a:t>
            </a:r>
          </a:p>
        </p:txBody>
      </p:sp>
      <p:sp>
        <p:nvSpPr>
          <p:cNvPr id="6" name="矩形 5"/>
          <p:cNvSpPr/>
          <p:nvPr/>
        </p:nvSpPr>
        <p:spPr>
          <a:xfrm>
            <a:off x="6053796" y="3220384"/>
            <a:ext cx="401867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>
                    <a:lumMod val="50000"/>
                  </a:schemeClr>
                </a:solidFill>
              </a:rPr>
              <a:t>IF YOU LIKE THIS POWERPOINT TEMPLATE,PLEASE FOCUS ON ME,YOU WILL GET BETTER.</a:t>
            </a:r>
          </a:p>
        </p:txBody>
      </p:sp>
      <p:cxnSp>
        <p:nvCxnSpPr>
          <p:cNvPr id="8" name="直接连接符 7"/>
          <p:cNvCxnSpPr/>
          <p:nvPr/>
        </p:nvCxnSpPr>
        <p:spPr>
          <a:xfrm flipH="1">
            <a:off x="6138204" y="3178180"/>
            <a:ext cx="3990536" cy="0"/>
          </a:xfrm>
          <a:prstGeom prst="line">
            <a:avLst/>
          </a:prstGeom>
          <a:ln w="254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2780367" y="3177063"/>
            <a:ext cx="224683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</a:rPr>
              <a:t>Chapter Three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85194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7" presetClass="entr" presetSubtype="1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1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矩形 58"/>
          <p:cNvSpPr/>
          <p:nvPr/>
        </p:nvSpPr>
        <p:spPr>
          <a:xfrm>
            <a:off x="-6213" y="-29013"/>
            <a:ext cx="12198213" cy="6858001"/>
          </a:xfrm>
          <a:prstGeom prst="rect">
            <a:avLst/>
          </a:prstGeom>
          <a:blipFill dpi="0" rotWithShape="1"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-5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-9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任意多边形 57"/>
          <p:cNvSpPr/>
          <p:nvPr/>
        </p:nvSpPr>
        <p:spPr>
          <a:xfrm>
            <a:off x="0" y="-29013"/>
            <a:ext cx="12192000" cy="6858001"/>
          </a:xfrm>
          <a:custGeom>
            <a:avLst/>
            <a:gdLst>
              <a:gd name="connsiteX0" fmla="*/ 9412698 w 12192000"/>
              <a:gd name="connsiteY0" fmla="*/ 0 h 6858001"/>
              <a:gd name="connsiteX1" fmla="*/ 12192000 w 12192000"/>
              <a:gd name="connsiteY1" fmla="*/ 0 h 6858001"/>
              <a:gd name="connsiteX2" fmla="*/ 12192000 w 12192000"/>
              <a:gd name="connsiteY2" fmla="*/ 6858001 h 6858001"/>
              <a:gd name="connsiteX3" fmla="*/ 12185787 w 12192000"/>
              <a:gd name="connsiteY3" fmla="*/ 6858001 h 6858001"/>
              <a:gd name="connsiteX4" fmla="*/ 12185787 w 12192000"/>
              <a:gd name="connsiteY4" fmla="*/ 13085 h 6858001"/>
              <a:gd name="connsiteX5" fmla="*/ 9841601 w 12192000"/>
              <a:gd name="connsiteY5" fmla="*/ 13085 h 6858001"/>
              <a:gd name="connsiteX6" fmla="*/ 9837597 w 12192000"/>
              <a:gd name="connsiteY6" fmla="*/ 96036 h 6858001"/>
              <a:gd name="connsiteX7" fmla="*/ 9362639 w 12192000"/>
              <a:gd name="connsiteY7" fmla="*/ 2606385 h 6858001"/>
              <a:gd name="connsiteX8" fmla="*/ 7458889 w 12192000"/>
              <a:gd name="connsiteY8" fmla="*/ 5229664 h 6858001"/>
              <a:gd name="connsiteX9" fmla="*/ 4340936 w 12192000"/>
              <a:gd name="connsiteY9" fmla="*/ 6758661 h 6858001"/>
              <a:gd name="connsiteX10" fmla="*/ 833236 w 12192000"/>
              <a:gd name="connsiteY10" fmla="*/ 6503828 h 6858001"/>
              <a:gd name="connsiteX11" fmla="*/ 115422 w 12192000"/>
              <a:gd name="connsiteY11" fmla="*/ 6185302 h 6858001"/>
              <a:gd name="connsiteX12" fmla="*/ 0 w 12192000"/>
              <a:gd name="connsiteY12" fmla="*/ 6117015 h 6858001"/>
              <a:gd name="connsiteX13" fmla="*/ 0 w 12192000"/>
              <a:gd name="connsiteY13" fmla="*/ 5996562 h 6858001"/>
              <a:gd name="connsiteX14" fmla="*/ 66394 w 12192000"/>
              <a:gd name="connsiteY14" fmla="*/ 6048995 h 6858001"/>
              <a:gd name="connsiteX15" fmla="*/ 818638 w 12192000"/>
              <a:gd name="connsiteY15" fmla="*/ 6434538 h 6858001"/>
              <a:gd name="connsiteX16" fmla="*/ 4326339 w 12192000"/>
              <a:gd name="connsiteY16" fmla="*/ 6719351 h 6858001"/>
              <a:gd name="connsiteX17" fmla="*/ 7399321 w 12192000"/>
              <a:gd name="connsiteY17" fmla="*/ 5145383 h 6858001"/>
              <a:gd name="connsiteX18" fmla="*/ 9093210 w 12192000"/>
              <a:gd name="connsiteY18" fmla="*/ 2507114 h 6858001"/>
              <a:gd name="connsiteX19" fmla="*/ 9415381 w 12192000"/>
              <a:gd name="connsiteY19" fmla="*/ 9124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2192000" h="6858001">
                <a:moveTo>
                  <a:pt x="9412698" y="0"/>
                </a:moveTo>
                <a:lnTo>
                  <a:pt x="12192000" y="0"/>
                </a:lnTo>
                <a:lnTo>
                  <a:pt x="12192000" y="6858001"/>
                </a:lnTo>
                <a:lnTo>
                  <a:pt x="12185787" y="6858001"/>
                </a:lnTo>
                <a:lnTo>
                  <a:pt x="12185787" y="13085"/>
                </a:lnTo>
                <a:lnTo>
                  <a:pt x="9841601" y="13085"/>
                </a:lnTo>
                <a:lnTo>
                  <a:pt x="9837597" y="96036"/>
                </a:lnTo>
                <a:cubicBezTo>
                  <a:pt x="9811027" y="628972"/>
                  <a:pt x="9735051" y="1788953"/>
                  <a:pt x="9362639" y="2606385"/>
                </a:cubicBezTo>
                <a:cubicBezTo>
                  <a:pt x="8965400" y="3478313"/>
                  <a:pt x="8295840" y="4537618"/>
                  <a:pt x="7458889" y="5229664"/>
                </a:cubicBezTo>
                <a:cubicBezTo>
                  <a:pt x="6621938" y="5921710"/>
                  <a:pt x="5445211" y="6546300"/>
                  <a:pt x="4340936" y="6758661"/>
                </a:cubicBezTo>
                <a:cubicBezTo>
                  <a:pt x="3236660" y="6971022"/>
                  <a:pt x="1502796" y="6741172"/>
                  <a:pt x="833236" y="6503828"/>
                </a:cubicBezTo>
                <a:cubicBezTo>
                  <a:pt x="582151" y="6414824"/>
                  <a:pt x="335634" y="6306146"/>
                  <a:pt x="115422" y="6185302"/>
                </a:cubicBezTo>
                <a:lnTo>
                  <a:pt x="0" y="6117015"/>
                </a:lnTo>
                <a:lnTo>
                  <a:pt x="0" y="5996562"/>
                </a:lnTo>
                <a:lnTo>
                  <a:pt x="66394" y="6048995"/>
                </a:lnTo>
                <a:cubicBezTo>
                  <a:pt x="278407" y="6201488"/>
                  <a:pt x="530078" y="6338039"/>
                  <a:pt x="818638" y="6434538"/>
                </a:cubicBezTo>
                <a:cubicBezTo>
                  <a:pt x="1588133" y="6691869"/>
                  <a:pt x="3229558" y="6934210"/>
                  <a:pt x="4326339" y="6719351"/>
                </a:cubicBezTo>
                <a:cubicBezTo>
                  <a:pt x="5423118" y="6504492"/>
                  <a:pt x="6604842" y="5847422"/>
                  <a:pt x="7399321" y="5145383"/>
                </a:cubicBezTo>
                <a:cubicBezTo>
                  <a:pt x="8193800" y="4443344"/>
                  <a:pt x="8758430" y="3381540"/>
                  <a:pt x="9093210" y="2507114"/>
                </a:cubicBezTo>
                <a:cubicBezTo>
                  <a:pt x="9386142" y="1741991"/>
                  <a:pt x="9426585" y="628739"/>
                  <a:pt x="9415381" y="9124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任意多边形 53"/>
          <p:cNvSpPr/>
          <p:nvPr/>
        </p:nvSpPr>
        <p:spPr>
          <a:xfrm>
            <a:off x="-6213" y="-15928"/>
            <a:ext cx="12192000" cy="6844916"/>
          </a:xfrm>
          <a:custGeom>
            <a:avLst/>
            <a:gdLst>
              <a:gd name="connsiteX0" fmla="*/ 9847814 w 12192000"/>
              <a:gd name="connsiteY0" fmla="*/ 0 h 6844916"/>
              <a:gd name="connsiteX1" fmla="*/ 12192000 w 12192000"/>
              <a:gd name="connsiteY1" fmla="*/ 0 h 6844916"/>
              <a:gd name="connsiteX2" fmla="*/ 12192000 w 12192000"/>
              <a:gd name="connsiteY2" fmla="*/ 6844916 h 6844916"/>
              <a:gd name="connsiteX3" fmla="*/ 0 w 12192000"/>
              <a:gd name="connsiteY3" fmla="*/ 6844916 h 6844916"/>
              <a:gd name="connsiteX4" fmla="*/ 0 w 12192000"/>
              <a:gd name="connsiteY4" fmla="*/ 6100254 h 6844916"/>
              <a:gd name="connsiteX5" fmla="*/ 121635 w 12192000"/>
              <a:gd name="connsiteY5" fmla="*/ 6172217 h 6844916"/>
              <a:gd name="connsiteX6" fmla="*/ 839449 w 12192000"/>
              <a:gd name="connsiteY6" fmla="*/ 6490743 h 6844916"/>
              <a:gd name="connsiteX7" fmla="*/ 4347149 w 12192000"/>
              <a:gd name="connsiteY7" fmla="*/ 6745576 h 6844916"/>
              <a:gd name="connsiteX8" fmla="*/ 7465102 w 12192000"/>
              <a:gd name="connsiteY8" fmla="*/ 5216579 h 6844916"/>
              <a:gd name="connsiteX9" fmla="*/ 9368852 w 12192000"/>
              <a:gd name="connsiteY9" fmla="*/ 2593300 h 6844916"/>
              <a:gd name="connsiteX10" fmla="*/ 9843810 w 12192000"/>
              <a:gd name="connsiteY10" fmla="*/ 82951 h 68449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6844916">
                <a:moveTo>
                  <a:pt x="9847814" y="0"/>
                </a:moveTo>
                <a:lnTo>
                  <a:pt x="12192000" y="0"/>
                </a:lnTo>
                <a:lnTo>
                  <a:pt x="12192000" y="6844916"/>
                </a:lnTo>
                <a:lnTo>
                  <a:pt x="0" y="6844916"/>
                </a:lnTo>
                <a:lnTo>
                  <a:pt x="0" y="6100254"/>
                </a:lnTo>
                <a:lnTo>
                  <a:pt x="121635" y="6172217"/>
                </a:lnTo>
                <a:cubicBezTo>
                  <a:pt x="341847" y="6293061"/>
                  <a:pt x="588364" y="6401739"/>
                  <a:pt x="839449" y="6490743"/>
                </a:cubicBezTo>
                <a:cubicBezTo>
                  <a:pt x="1509009" y="6728087"/>
                  <a:pt x="3242873" y="6957937"/>
                  <a:pt x="4347149" y="6745576"/>
                </a:cubicBezTo>
                <a:cubicBezTo>
                  <a:pt x="5451424" y="6533215"/>
                  <a:pt x="6628151" y="5908625"/>
                  <a:pt x="7465102" y="5216579"/>
                </a:cubicBezTo>
                <a:cubicBezTo>
                  <a:pt x="8302053" y="4524533"/>
                  <a:pt x="8971613" y="3465228"/>
                  <a:pt x="9368852" y="2593300"/>
                </a:cubicBezTo>
                <a:cubicBezTo>
                  <a:pt x="9741264" y="1775868"/>
                  <a:pt x="9817240" y="615887"/>
                  <a:pt x="9843810" y="82951"/>
                </a:cubicBezTo>
                <a:close/>
              </a:path>
            </a:pathLst>
          </a:custGeom>
          <a:solidFill>
            <a:schemeClr val="tx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0002802" y="2887124"/>
            <a:ext cx="135431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4400" dirty="0">
                <a:solidFill>
                  <a:schemeClr val="bg1"/>
                </a:solidFill>
                <a:latin typeface="+mj-lt"/>
              </a:rPr>
              <a:t>34</a:t>
            </a:r>
            <a:r>
              <a:rPr lang="en-US" altLang="zh-CN" sz="4000" dirty="0">
                <a:solidFill>
                  <a:schemeClr val="bg1"/>
                </a:solidFill>
                <a:latin typeface="+mj-lt"/>
              </a:rPr>
              <a:t>%</a:t>
            </a:r>
            <a:endParaRPr lang="zh-CN" altLang="en-US" sz="4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9499289" y="3669817"/>
            <a:ext cx="2440847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bg1"/>
                </a:solidFill>
              </a:rPr>
              <a:t>IF YOU LIKE THIS POWERPOINT TEMPLATE,PLEASE FOCUS ON ME,YOU WILL GET BETTER.</a:t>
            </a:r>
          </a:p>
        </p:txBody>
      </p:sp>
      <p:grpSp>
        <p:nvGrpSpPr>
          <p:cNvPr id="10" name="组合 9"/>
          <p:cNvGrpSpPr/>
          <p:nvPr/>
        </p:nvGrpSpPr>
        <p:grpSpPr>
          <a:xfrm>
            <a:off x="8602931" y="2939097"/>
            <a:ext cx="665496" cy="665496"/>
            <a:chOff x="8602931" y="2939097"/>
            <a:chExt cx="665496" cy="665496"/>
          </a:xfrm>
        </p:grpSpPr>
        <p:sp>
          <p:nvSpPr>
            <p:cNvPr id="3" name="椭圆 2"/>
            <p:cNvSpPr/>
            <p:nvPr/>
          </p:nvSpPr>
          <p:spPr>
            <a:xfrm>
              <a:off x="8602931" y="2939097"/>
              <a:ext cx="665496" cy="665496"/>
            </a:xfrm>
            <a:prstGeom prst="ellipse">
              <a:avLst/>
            </a:prstGeom>
            <a:gradFill>
              <a:gsLst>
                <a:gs pos="0">
                  <a:schemeClr val="tx1">
                    <a:lumMod val="50000"/>
                    <a:lumOff val="50000"/>
                  </a:schemeClr>
                </a:gs>
                <a:gs pos="76000">
                  <a:schemeClr val="tx1">
                    <a:lumMod val="95000"/>
                    <a:lumOff val="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 dirty="0"/>
            </a:p>
          </p:txBody>
        </p:sp>
        <p:grpSp>
          <p:nvGrpSpPr>
            <p:cNvPr id="44" name="组合 43"/>
            <p:cNvGrpSpPr/>
            <p:nvPr/>
          </p:nvGrpSpPr>
          <p:grpSpPr>
            <a:xfrm rot="10800000">
              <a:off x="8745314" y="3141214"/>
              <a:ext cx="388203" cy="261443"/>
              <a:chOff x="8774113" y="5699125"/>
              <a:chExt cx="700088" cy="471488"/>
            </a:xfrm>
          </p:grpSpPr>
          <p:sp>
            <p:nvSpPr>
              <p:cNvPr id="42" name="Freeform 74"/>
              <p:cNvSpPr>
                <a:spLocks/>
              </p:cNvSpPr>
              <p:nvPr/>
            </p:nvSpPr>
            <p:spPr bwMode="auto">
              <a:xfrm>
                <a:off x="8774113" y="5699125"/>
                <a:ext cx="227013" cy="471488"/>
              </a:xfrm>
              <a:custGeom>
                <a:avLst/>
                <a:gdLst>
                  <a:gd name="T0" fmla="*/ 143 w 143"/>
                  <a:gd name="T1" fmla="*/ 0 h 297"/>
                  <a:gd name="T2" fmla="*/ 0 w 143"/>
                  <a:gd name="T3" fmla="*/ 149 h 297"/>
                  <a:gd name="T4" fmla="*/ 143 w 143"/>
                  <a:gd name="T5" fmla="*/ 297 h 2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43" h="297">
                    <a:moveTo>
                      <a:pt x="143" y="0"/>
                    </a:moveTo>
                    <a:lnTo>
                      <a:pt x="0" y="149"/>
                    </a:lnTo>
                    <a:lnTo>
                      <a:pt x="143" y="297"/>
                    </a:lnTo>
                  </a:path>
                </a:pathLst>
              </a:custGeom>
              <a:noFill/>
              <a:ln w="26988" cap="rnd">
                <a:solidFill>
                  <a:schemeClr val="bg1">
                    <a:lumMod val="85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" name="Line 75"/>
              <p:cNvSpPr>
                <a:spLocks noChangeShapeType="1"/>
              </p:cNvSpPr>
              <p:nvPr/>
            </p:nvSpPr>
            <p:spPr bwMode="auto">
              <a:xfrm flipH="1">
                <a:off x="8774113" y="5935663"/>
                <a:ext cx="700088" cy="0"/>
              </a:xfrm>
              <a:prstGeom prst="line">
                <a:avLst/>
              </a:prstGeom>
              <a:noFill/>
              <a:ln w="26988" cap="rnd">
                <a:solidFill>
                  <a:schemeClr val="bg1">
                    <a:lumMod val="85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2" name="组合 1"/>
          <p:cNvGrpSpPr/>
          <p:nvPr/>
        </p:nvGrpSpPr>
        <p:grpSpPr>
          <a:xfrm>
            <a:off x="954156" y="2979232"/>
            <a:ext cx="1167307" cy="1589555"/>
            <a:chOff x="954156" y="2979232"/>
            <a:chExt cx="1167307" cy="1589555"/>
          </a:xfrm>
        </p:grpSpPr>
        <p:sp>
          <p:nvSpPr>
            <p:cNvPr id="7" name="椭圆 6"/>
            <p:cNvSpPr/>
            <p:nvPr/>
          </p:nvSpPr>
          <p:spPr>
            <a:xfrm>
              <a:off x="954156" y="2979232"/>
              <a:ext cx="1108643" cy="1108643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76000">
                  <a:schemeClr val="bg1">
                    <a:lumMod val="95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50800" dist="25400" dir="5400000" sx="101000" sy="101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 dirty="0"/>
            </a:p>
          </p:txBody>
        </p:sp>
        <p:grpSp>
          <p:nvGrpSpPr>
            <p:cNvPr id="24" name="组合 23"/>
            <p:cNvGrpSpPr/>
            <p:nvPr/>
          </p:nvGrpSpPr>
          <p:grpSpPr>
            <a:xfrm>
              <a:off x="1197483" y="3381785"/>
              <a:ext cx="646307" cy="341655"/>
              <a:chOff x="3935413" y="1387475"/>
              <a:chExt cx="831850" cy="439738"/>
            </a:xfrm>
          </p:grpSpPr>
          <p:sp>
            <p:nvSpPr>
              <p:cNvPr id="18" name="Freeform 50"/>
              <p:cNvSpPr>
                <a:spLocks/>
              </p:cNvSpPr>
              <p:nvPr/>
            </p:nvSpPr>
            <p:spPr bwMode="auto">
              <a:xfrm>
                <a:off x="3935413" y="1597025"/>
                <a:ext cx="831850" cy="157163"/>
              </a:xfrm>
              <a:custGeom>
                <a:avLst/>
                <a:gdLst>
                  <a:gd name="T0" fmla="*/ 31 w 250"/>
                  <a:gd name="T1" fmla="*/ 47 h 47"/>
                  <a:gd name="T2" fmla="*/ 6 w 250"/>
                  <a:gd name="T3" fmla="*/ 47 h 47"/>
                  <a:gd name="T4" fmla="*/ 0 w 250"/>
                  <a:gd name="T5" fmla="*/ 41 h 47"/>
                  <a:gd name="T6" fmla="*/ 0 w 250"/>
                  <a:gd name="T7" fmla="*/ 6 h 47"/>
                  <a:gd name="T8" fmla="*/ 6 w 250"/>
                  <a:gd name="T9" fmla="*/ 0 h 47"/>
                  <a:gd name="T10" fmla="*/ 232 w 250"/>
                  <a:gd name="T11" fmla="*/ 0 h 47"/>
                  <a:gd name="T12" fmla="*/ 250 w 250"/>
                  <a:gd name="T13" fmla="*/ 18 h 47"/>
                  <a:gd name="T14" fmla="*/ 250 w 250"/>
                  <a:gd name="T15" fmla="*/ 41 h 47"/>
                  <a:gd name="T16" fmla="*/ 244 w 250"/>
                  <a:gd name="T17" fmla="*/ 47 h 47"/>
                  <a:gd name="T18" fmla="*/ 227 w 250"/>
                  <a:gd name="T19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50" h="47">
                    <a:moveTo>
                      <a:pt x="31" y="47"/>
                    </a:moveTo>
                    <a:cubicBezTo>
                      <a:pt x="6" y="47"/>
                      <a:pt x="6" y="47"/>
                      <a:pt x="6" y="47"/>
                    </a:cubicBezTo>
                    <a:cubicBezTo>
                      <a:pt x="3" y="47"/>
                      <a:pt x="0" y="44"/>
                      <a:pt x="0" y="41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3" y="0"/>
                      <a:pt x="6" y="0"/>
                    </a:cubicBezTo>
                    <a:cubicBezTo>
                      <a:pt x="232" y="0"/>
                      <a:pt x="232" y="0"/>
                      <a:pt x="232" y="0"/>
                    </a:cubicBezTo>
                    <a:cubicBezTo>
                      <a:pt x="242" y="0"/>
                      <a:pt x="250" y="8"/>
                      <a:pt x="250" y="18"/>
                    </a:cubicBezTo>
                    <a:cubicBezTo>
                      <a:pt x="250" y="41"/>
                      <a:pt x="250" y="41"/>
                      <a:pt x="250" y="41"/>
                    </a:cubicBezTo>
                    <a:cubicBezTo>
                      <a:pt x="250" y="44"/>
                      <a:pt x="247" y="47"/>
                      <a:pt x="244" y="47"/>
                    </a:cubicBezTo>
                    <a:cubicBezTo>
                      <a:pt x="227" y="47"/>
                      <a:pt x="227" y="47"/>
                      <a:pt x="227" y="47"/>
                    </a:cubicBezTo>
                  </a:path>
                </a:pathLst>
              </a:custGeom>
              <a:noFill/>
              <a:ln w="26988" cap="flat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Line 51"/>
              <p:cNvSpPr>
                <a:spLocks noChangeShapeType="1"/>
              </p:cNvSpPr>
              <p:nvPr/>
            </p:nvSpPr>
            <p:spPr bwMode="auto">
              <a:xfrm flipH="1">
                <a:off x="4194175" y="1754188"/>
                <a:ext cx="355600" cy="0"/>
              </a:xfrm>
              <a:prstGeom prst="line">
                <a:avLst/>
              </a:prstGeom>
              <a:noFill/>
              <a:ln w="26988" cap="flat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" name="Freeform 52"/>
              <p:cNvSpPr>
                <a:spLocks/>
              </p:cNvSpPr>
              <p:nvPr/>
            </p:nvSpPr>
            <p:spPr bwMode="auto">
              <a:xfrm>
                <a:off x="4057650" y="1387475"/>
                <a:ext cx="495300" cy="212725"/>
              </a:xfrm>
              <a:custGeom>
                <a:avLst/>
                <a:gdLst>
                  <a:gd name="T0" fmla="*/ 0 w 149"/>
                  <a:gd name="T1" fmla="*/ 64 h 64"/>
                  <a:gd name="T2" fmla="*/ 4 w 149"/>
                  <a:gd name="T3" fmla="*/ 57 h 64"/>
                  <a:gd name="T4" fmla="*/ 48 w 149"/>
                  <a:gd name="T5" fmla="*/ 2 h 64"/>
                  <a:gd name="T6" fmla="*/ 53 w 149"/>
                  <a:gd name="T7" fmla="*/ 0 h 64"/>
                  <a:gd name="T8" fmla="*/ 102 w 149"/>
                  <a:gd name="T9" fmla="*/ 0 h 64"/>
                  <a:gd name="T10" fmla="*/ 106 w 149"/>
                  <a:gd name="T11" fmla="*/ 2 h 64"/>
                  <a:gd name="T12" fmla="*/ 149 w 149"/>
                  <a:gd name="T13" fmla="*/ 64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9" h="64">
                    <a:moveTo>
                      <a:pt x="0" y="64"/>
                    </a:moveTo>
                    <a:cubicBezTo>
                      <a:pt x="0" y="63"/>
                      <a:pt x="3" y="58"/>
                      <a:pt x="4" y="57"/>
                    </a:cubicBezTo>
                    <a:cubicBezTo>
                      <a:pt x="48" y="2"/>
                      <a:pt x="48" y="2"/>
                      <a:pt x="48" y="2"/>
                    </a:cubicBezTo>
                    <a:cubicBezTo>
                      <a:pt x="49" y="1"/>
                      <a:pt x="51" y="0"/>
                      <a:pt x="53" y="0"/>
                    </a:cubicBezTo>
                    <a:cubicBezTo>
                      <a:pt x="102" y="0"/>
                      <a:pt x="102" y="0"/>
                      <a:pt x="102" y="0"/>
                    </a:cubicBezTo>
                    <a:cubicBezTo>
                      <a:pt x="103" y="0"/>
                      <a:pt x="105" y="1"/>
                      <a:pt x="106" y="2"/>
                    </a:cubicBezTo>
                    <a:cubicBezTo>
                      <a:pt x="149" y="64"/>
                      <a:pt x="149" y="64"/>
                      <a:pt x="149" y="64"/>
                    </a:cubicBezTo>
                  </a:path>
                </a:pathLst>
              </a:custGeom>
              <a:noFill/>
              <a:ln w="26988" cap="flat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" name="Line 53"/>
              <p:cNvSpPr>
                <a:spLocks noChangeShapeType="1"/>
              </p:cNvSpPr>
              <p:nvPr/>
            </p:nvSpPr>
            <p:spPr bwMode="auto">
              <a:xfrm>
                <a:off x="4173538" y="1441450"/>
                <a:ext cx="266700" cy="0"/>
              </a:xfrm>
              <a:prstGeom prst="line">
                <a:avLst/>
              </a:prstGeom>
              <a:noFill/>
              <a:ln w="26988" cap="flat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" name="Freeform 54"/>
              <p:cNvSpPr>
                <a:spLocks/>
              </p:cNvSpPr>
              <p:nvPr/>
            </p:nvSpPr>
            <p:spPr bwMode="auto">
              <a:xfrm>
                <a:off x="4033838" y="1663700"/>
                <a:ext cx="163512" cy="163513"/>
              </a:xfrm>
              <a:custGeom>
                <a:avLst/>
                <a:gdLst>
                  <a:gd name="T0" fmla="*/ 46 w 49"/>
                  <a:gd name="T1" fmla="*/ 20 h 49"/>
                  <a:gd name="T2" fmla="*/ 19 w 49"/>
                  <a:gd name="T3" fmla="*/ 46 h 49"/>
                  <a:gd name="T4" fmla="*/ 3 w 49"/>
                  <a:gd name="T5" fmla="*/ 30 h 49"/>
                  <a:gd name="T6" fmla="*/ 29 w 49"/>
                  <a:gd name="T7" fmla="*/ 3 h 49"/>
                  <a:gd name="T8" fmla="*/ 46 w 49"/>
                  <a:gd name="T9" fmla="*/ 2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46" y="20"/>
                    </a:moveTo>
                    <a:cubicBezTo>
                      <a:pt x="49" y="35"/>
                      <a:pt x="35" y="49"/>
                      <a:pt x="19" y="46"/>
                    </a:cubicBezTo>
                    <a:cubicBezTo>
                      <a:pt x="11" y="44"/>
                      <a:pt x="5" y="38"/>
                      <a:pt x="3" y="30"/>
                    </a:cubicBezTo>
                    <a:cubicBezTo>
                      <a:pt x="0" y="14"/>
                      <a:pt x="13" y="0"/>
                      <a:pt x="29" y="3"/>
                    </a:cubicBezTo>
                    <a:cubicBezTo>
                      <a:pt x="37" y="5"/>
                      <a:pt x="44" y="12"/>
                      <a:pt x="46" y="20"/>
                    </a:cubicBezTo>
                    <a:close/>
                  </a:path>
                </a:pathLst>
              </a:custGeom>
              <a:noFill/>
              <a:ln w="26988" cap="flat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55"/>
              <p:cNvSpPr>
                <a:spLocks/>
              </p:cNvSpPr>
              <p:nvPr/>
            </p:nvSpPr>
            <p:spPr bwMode="auto">
              <a:xfrm>
                <a:off x="4540250" y="1663700"/>
                <a:ext cx="163512" cy="163513"/>
              </a:xfrm>
              <a:custGeom>
                <a:avLst/>
                <a:gdLst>
                  <a:gd name="T0" fmla="*/ 46 w 49"/>
                  <a:gd name="T1" fmla="*/ 20 h 49"/>
                  <a:gd name="T2" fmla="*/ 20 w 49"/>
                  <a:gd name="T3" fmla="*/ 46 h 49"/>
                  <a:gd name="T4" fmla="*/ 3 w 49"/>
                  <a:gd name="T5" fmla="*/ 30 h 49"/>
                  <a:gd name="T6" fmla="*/ 30 w 49"/>
                  <a:gd name="T7" fmla="*/ 3 h 49"/>
                  <a:gd name="T8" fmla="*/ 46 w 49"/>
                  <a:gd name="T9" fmla="*/ 2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46" y="20"/>
                    </a:moveTo>
                    <a:cubicBezTo>
                      <a:pt x="49" y="35"/>
                      <a:pt x="36" y="49"/>
                      <a:pt x="20" y="46"/>
                    </a:cubicBezTo>
                    <a:cubicBezTo>
                      <a:pt x="12" y="44"/>
                      <a:pt x="5" y="38"/>
                      <a:pt x="3" y="30"/>
                    </a:cubicBezTo>
                    <a:cubicBezTo>
                      <a:pt x="0" y="14"/>
                      <a:pt x="14" y="0"/>
                      <a:pt x="30" y="3"/>
                    </a:cubicBezTo>
                    <a:cubicBezTo>
                      <a:pt x="38" y="5"/>
                      <a:pt x="44" y="12"/>
                      <a:pt x="46" y="20"/>
                    </a:cubicBezTo>
                    <a:close/>
                  </a:path>
                </a:pathLst>
              </a:custGeom>
              <a:noFill/>
              <a:ln w="26988" cap="flat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45" name="矩形 44"/>
            <p:cNvSpPr/>
            <p:nvPr/>
          </p:nvSpPr>
          <p:spPr>
            <a:xfrm>
              <a:off x="954156" y="4199455"/>
              <a:ext cx="116730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latin typeface="+mj-lt"/>
                </a:rPr>
                <a:t>ADD TITLE</a:t>
              </a: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2638897" y="2979231"/>
            <a:ext cx="1167307" cy="1589556"/>
            <a:chOff x="2638897" y="2979231"/>
            <a:chExt cx="1167307" cy="1589556"/>
          </a:xfrm>
        </p:grpSpPr>
        <p:sp>
          <p:nvSpPr>
            <p:cNvPr id="25" name="椭圆 24"/>
            <p:cNvSpPr/>
            <p:nvPr/>
          </p:nvSpPr>
          <p:spPr>
            <a:xfrm>
              <a:off x="2648045" y="2979231"/>
              <a:ext cx="1108643" cy="1108643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76000">
                  <a:schemeClr val="bg1">
                    <a:lumMod val="95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50800" dist="25400" dir="5400000" sx="101000" sy="101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 dirty="0"/>
            </a:p>
          </p:txBody>
        </p:sp>
        <p:grpSp>
          <p:nvGrpSpPr>
            <p:cNvPr id="30" name="组合 29"/>
            <p:cNvGrpSpPr/>
            <p:nvPr/>
          </p:nvGrpSpPr>
          <p:grpSpPr>
            <a:xfrm>
              <a:off x="2971984" y="3224258"/>
              <a:ext cx="505734" cy="586192"/>
              <a:chOff x="2251076" y="4394200"/>
              <a:chExt cx="698500" cy="809625"/>
            </a:xfrm>
          </p:grpSpPr>
          <p:sp>
            <p:nvSpPr>
              <p:cNvPr id="26" name="Freeform 24"/>
              <p:cNvSpPr>
                <a:spLocks/>
              </p:cNvSpPr>
              <p:nvPr/>
            </p:nvSpPr>
            <p:spPr bwMode="auto">
              <a:xfrm>
                <a:off x="2360613" y="4394200"/>
                <a:ext cx="473075" cy="327025"/>
              </a:xfrm>
              <a:custGeom>
                <a:avLst/>
                <a:gdLst>
                  <a:gd name="T0" fmla="*/ 0 w 142"/>
                  <a:gd name="T1" fmla="*/ 98 h 98"/>
                  <a:gd name="T2" fmla="*/ 71 w 142"/>
                  <a:gd name="T3" fmla="*/ 2 h 98"/>
                  <a:gd name="T4" fmla="*/ 142 w 142"/>
                  <a:gd name="T5" fmla="*/ 90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42" h="98">
                    <a:moveTo>
                      <a:pt x="0" y="98"/>
                    </a:moveTo>
                    <a:cubicBezTo>
                      <a:pt x="0" y="98"/>
                      <a:pt x="23" y="4"/>
                      <a:pt x="71" y="2"/>
                    </a:cubicBezTo>
                    <a:cubicBezTo>
                      <a:pt x="119" y="0"/>
                      <a:pt x="142" y="90"/>
                      <a:pt x="142" y="90"/>
                    </a:cubicBezTo>
                  </a:path>
                </a:pathLst>
              </a:custGeom>
              <a:noFill/>
              <a:ln w="26988" cap="flat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" name="Freeform 25"/>
              <p:cNvSpPr>
                <a:spLocks/>
              </p:cNvSpPr>
              <p:nvPr/>
            </p:nvSpPr>
            <p:spPr bwMode="auto">
              <a:xfrm>
                <a:off x="2251076" y="4724400"/>
                <a:ext cx="698500" cy="479425"/>
              </a:xfrm>
              <a:custGeom>
                <a:avLst/>
                <a:gdLst>
                  <a:gd name="T0" fmla="*/ 25 w 210"/>
                  <a:gd name="T1" fmla="*/ 0 h 144"/>
                  <a:gd name="T2" fmla="*/ 183 w 210"/>
                  <a:gd name="T3" fmla="*/ 0 h 144"/>
                  <a:gd name="T4" fmla="*/ 199 w 210"/>
                  <a:gd name="T5" fmla="*/ 7 h 144"/>
                  <a:gd name="T6" fmla="*/ 207 w 210"/>
                  <a:gd name="T7" fmla="*/ 31 h 144"/>
                  <a:gd name="T8" fmla="*/ 191 w 210"/>
                  <a:gd name="T9" fmla="*/ 125 h 144"/>
                  <a:gd name="T10" fmla="*/ 175 w 210"/>
                  <a:gd name="T11" fmla="*/ 140 h 144"/>
                  <a:gd name="T12" fmla="*/ 41 w 210"/>
                  <a:gd name="T13" fmla="*/ 140 h 144"/>
                  <a:gd name="T14" fmla="*/ 25 w 210"/>
                  <a:gd name="T15" fmla="*/ 141 h 144"/>
                  <a:gd name="T16" fmla="*/ 1 w 210"/>
                  <a:gd name="T17" fmla="*/ 14 h 144"/>
                  <a:gd name="T18" fmla="*/ 9 w 210"/>
                  <a:gd name="T19" fmla="*/ 7 h 144"/>
                  <a:gd name="T20" fmla="*/ 25 w 210"/>
                  <a:gd name="T21" fmla="*/ 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0" h="144">
                    <a:moveTo>
                      <a:pt x="25" y="0"/>
                    </a:moveTo>
                    <a:cubicBezTo>
                      <a:pt x="183" y="0"/>
                      <a:pt x="183" y="0"/>
                      <a:pt x="183" y="0"/>
                    </a:cubicBezTo>
                    <a:cubicBezTo>
                      <a:pt x="183" y="0"/>
                      <a:pt x="196" y="4"/>
                      <a:pt x="199" y="7"/>
                    </a:cubicBezTo>
                    <a:cubicBezTo>
                      <a:pt x="204" y="12"/>
                      <a:pt x="206" y="21"/>
                      <a:pt x="207" y="31"/>
                    </a:cubicBezTo>
                    <a:cubicBezTo>
                      <a:pt x="210" y="55"/>
                      <a:pt x="202" y="104"/>
                      <a:pt x="191" y="125"/>
                    </a:cubicBezTo>
                    <a:cubicBezTo>
                      <a:pt x="189" y="130"/>
                      <a:pt x="175" y="140"/>
                      <a:pt x="175" y="140"/>
                    </a:cubicBezTo>
                    <a:cubicBezTo>
                      <a:pt x="41" y="140"/>
                      <a:pt x="41" y="140"/>
                      <a:pt x="41" y="140"/>
                    </a:cubicBezTo>
                    <a:cubicBezTo>
                      <a:pt x="41" y="140"/>
                      <a:pt x="28" y="144"/>
                      <a:pt x="25" y="141"/>
                    </a:cubicBezTo>
                    <a:cubicBezTo>
                      <a:pt x="6" y="117"/>
                      <a:pt x="0" y="54"/>
                      <a:pt x="1" y="14"/>
                    </a:cubicBezTo>
                    <a:cubicBezTo>
                      <a:pt x="1" y="11"/>
                      <a:pt x="7" y="9"/>
                      <a:pt x="9" y="7"/>
                    </a:cubicBezTo>
                    <a:cubicBezTo>
                      <a:pt x="13" y="4"/>
                      <a:pt x="25" y="0"/>
                      <a:pt x="25" y="0"/>
                    </a:cubicBezTo>
                    <a:close/>
                  </a:path>
                </a:pathLst>
              </a:custGeom>
              <a:noFill/>
              <a:ln w="26988" cap="flat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" name="Freeform 26"/>
              <p:cNvSpPr>
                <a:spLocks/>
              </p:cNvSpPr>
              <p:nvPr/>
            </p:nvSpPr>
            <p:spPr bwMode="auto">
              <a:xfrm>
                <a:off x="2281238" y="4903788"/>
                <a:ext cx="631825" cy="150813"/>
              </a:xfrm>
              <a:custGeom>
                <a:avLst/>
                <a:gdLst>
                  <a:gd name="T0" fmla="*/ 0 w 190"/>
                  <a:gd name="T1" fmla="*/ 0 h 45"/>
                  <a:gd name="T2" fmla="*/ 63 w 190"/>
                  <a:gd name="T3" fmla="*/ 40 h 45"/>
                  <a:gd name="T4" fmla="*/ 127 w 190"/>
                  <a:gd name="T5" fmla="*/ 40 h 45"/>
                  <a:gd name="T6" fmla="*/ 190 w 190"/>
                  <a:gd name="T7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0" h="45">
                    <a:moveTo>
                      <a:pt x="0" y="0"/>
                    </a:moveTo>
                    <a:cubicBezTo>
                      <a:pt x="0" y="0"/>
                      <a:pt x="45" y="35"/>
                      <a:pt x="63" y="40"/>
                    </a:cubicBezTo>
                    <a:cubicBezTo>
                      <a:pt x="79" y="44"/>
                      <a:pt x="112" y="45"/>
                      <a:pt x="127" y="40"/>
                    </a:cubicBezTo>
                    <a:cubicBezTo>
                      <a:pt x="145" y="34"/>
                      <a:pt x="190" y="0"/>
                      <a:pt x="190" y="0"/>
                    </a:cubicBezTo>
                  </a:path>
                </a:pathLst>
              </a:custGeom>
              <a:noFill/>
              <a:ln w="26988" cap="flat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" name="Rectangle 27"/>
              <p:cNvSpPr>
                <a:spLocks noChangeArrowheads="1"/>
              </p:cNvSpPr>
              <p:nvPr/>
            </p:nvSpPr>
            <p:spPr bwMode="auto">
              <a:xfrm>
                <a:off x="2570163" y="4824413"/>
                <a:ext cx="53975" cy="52388"/>
              </a:xfrm>
              <a:prstGeom prst="rect">
                <a:avLst/>
              </a:prstGeom>
              <a:noFill/>
              <a:ln w="26988" cap="flat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46" name="矩形 45"/>
            <p:cNvSpPr/>
            <p:nvPr/>
          </p:nvSpPr>
          <p:spPr>
            <a:xfrm>
              <a:off x="2638897" y="4199455"/>
              <a:ext cx="116730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latin typeface="+mj-lt"/>
                </a:rPr>
                <a:t>ADD TITLE</a:t>
              </a: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4326944" y="2979230"/>
            <a:ext cx="1167307" cy="1589557"/>
            <a:chOff x="4326944" y="2979230"/>
            <a:chExt cx="1167307" cy="1589557"/>
          </a:xfrm>
        </p:grpSpPr>
        <p:sp>
          <p:nvSpPr>
            <p:cNvPr id="31" name="椭圆 30"/>
            <p:cNvSpPr/>
            <p:nvPr/>
          </p:nvSpPr>
          <p:spPr>
            <a:xfrm>
              <a:off x="4341934" y="2979230"/>
              <a:ext cx="1108643" cy="1108643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76000">
                  <a:schemeClr val="bg1">
                    <a:lumMod val="95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50800" dist="25400" dir="5400000" sx="101000" sy="101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 dirty="0"/>
            </a:p>
          </p:txBody>
        </p:sp>
        <p:grpSp>
          <p:nvGrpSpPr>
            <p:cNvPr id="36" name="组合 35"/>
            <p:cNvGrpSpPr/>
            <p:nvPr/>
          </p:nvGrpSpPr>
          <p:grpSpPr>
            <a:xfrm>
              <a:off x="4605286" y="3156672"/>
              <a:ext cx="536340" cy="638376"/>
              <a:chOff x="2155826" y="2678113"/>
              <a:chExt cx="650875" cy="774700"/>
            </a:xfrm>
          </p:grpSpPr>
          <p:sp>
            <p:nvSpPr>
              <p:cNvPr id="32" name="Freeform 36"/>
              <p:cNvSpPr>
                <a:spLocks/>
              </p:cNvSpPr>
              <p:nvPr/>
            </p:nvSpPr>
            <p:spPr bwMode="auto">
              <a:xfrm>
                <a:off x="2557463" y="2827338"/>
                <a:ext cx="39688" cy="146050"/>
              </a:xfrm>
              <a:custGeom>
                <a:avLst/>
                <a:gdLst>
                  <a:gd name="T0" fmla="*/ 12 w 12"/>
                  <a:gd name="T1" fmla="*/ 0 h 44"/>
                  <a:gd name="T2" fmla="*/ 12 w 12"/>
                  <a:gd name="T3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2" h="44">
                    <a:moveTo>
                      <a:pt x="12" y="0"/>
                    </a:moveTo>
                    <a:cubicBezTo>
                      <a:pt x="0" y="15"/>
                      <a:pt x="0" y="30"/>
                      <a:pt x="12" y="44"/>
                    </a:cubicBezTo>
                  </a:path>
                </a:pathLst>
              </a:custGeom>
              <a:noFill/>
              <a:ln w="26988" cap="rnd">
                <a:solidFill>
                  <a:schemeClr val="bg1">
                    <a:lumMod val="5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" name="Freeform 37"/>
              <p:cNvSpPr>
                <a:spLocks/>
              </p:cNvSpPr>
              <p:nvPr/>
            </p:nvSpPr>
            <p:spPr bwMode="auto">
              <a:xfrm>
                <a:off x="2417763" y="2678113"/>
                <a:ext cx="69850" cy="298450"/>
              </a:xfrm>
              <a:custGeom>
                <a:avLst/>
                <a:gdLst>
                  <a:gd name="T0" fmla="*/ 11 w 21"/>
                  <a:gd name="T1" fmla="*/ 90 h 90"/>
                  <a:gd name="T2" fmla="*/ 11 w 21"/>
                  <a:gd name="T3" fmla="*/ 45 h 90"/>
                  <a:gd name="T4" fmla="*/ 10 w 21"/>
                  <a:gd name="T5" fmla="*/ 44 h 90"/>
                  <a:gd name="T6" fmla="*/ 10 w 21"/>
                  <a:gd name="T7" fmla="*/ 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90">
                    <a:moveTo>
                      <a:pt x="11" y="90"/>
                    </a:moveTo>
                    <a:cubicBezTo>
                      <a:pt x="21" y="75"/>
                      <a:pt x="21" y="60"/>
                      <a:pt x="11" y="45"/>
                    </a:cubicBezTo>
                    <a:cubicBezTo>
                      <a:pt x="10" y="44"/>
                      <a:pt x="10" y="44"/>
                      <a:pt x="10" y="44"/>
                    </a:cubicBezTo>
                    <a:cubicBezTo>
                      <a:pt x="0" y="30"/>
                      <a:pt x="0" y="15"/>
                      <a:pt x="10" y="0"/>
                    </a:cubicBezTo>
                  </a:path>
                </a:pathLst>
              </a:custGeom>
              <a:noFill/>
              <a:ln w="26988" cap="rnd">
                <a:solidFill>
                  <a:schemeClr val="bg1">
                    <a:lumMod val="5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" name="Freeform 38"/>
              <p:cNvSpPr>
                <a:spLocks/>
              </p:cNvSpPr>
              <p:nvPr/>
            </p:nvSpPr>
            <p:spPr bwMode="auto">
              <a:xfrm>
                <a:off x="2155826" y="3040063"/>
                <a:ext cx="635000" cy="412750"/>
              </a:xfrm>
              <a:custGeom>
                <a:avLst/>
                <a:gdLst>
                  <a:gd name="T0" fmla="*/ 44 w 191"/>
                  <a:gd name="T1" fmla="*/ 0 h 124"/>
                  <a:gd name="T2" fmla="*/ 191 w 191"/>
                  <a:gd name="T3" fmla="*/ 0 h 124"/>
                  <a:gd name="T4" fmla="*/ 191 w 191"/>
                  <a:gd name="T5" fmla="*/ 3 h 124"/>
                  <a:gd name="T6" fmla="*/ 191 w 191"/>
                  <a:gd name="T7" fmla="*/ 106 h 124"/>
                  <a:gd name="T8" fmla="*/ 173 w 191"/>
                  <a:gd name="T9" fmla="*/ 124 h 124"/>
                  <a:gd name="T10" fmla="*/ 61 w 191"/>
                  <a:gd name="T11" fmla="*/ 124 h 124"/>
                  <a:gd name="T12" fmla="*/ 44 w 191"/>
                  <a:gd name="T13" fmla="*/ 106 h 124"/>
                  <a:gd name="T14" fmla="*/ 44 w 191"/>
                  <a:gd name="T15" fmla="*/ 0 h 124"/>
                  <a:gd name="T16" fmla="*/ 44 w 191"/>
                  <a:gd name="T17" fmla="*/ 20 h 124"/>
                  <a:gd name="T18" fmla="*/ 39 w 191"/>
                  <a:gd name="T19" fmla="*/ 20 h 124"/>
                  <a:gd name="T20" fmla="*/ 11 w 191"/>
                  <a:gd name="T21" fmla="*/ 31 h 124"/>
                  <a:gd name="T22" fmla="*/ 0 w 191"/>
                  <a:gd name="T23" fmla="*/ 58 h 124"/>
                  <a:gd name="T24" fmla="*/ 11 w 191"/>
                  <a:gd name="T25" fmla="*/ 86 h 124"/>
                  <a:gd name="T26" fmla="*/ 39 w 191"/>
                  <a:gd name="T27" fmla="*/ 97 h 124"/>
                  <a:gd name="T28" fmla="*/ 41 w 191"/>
                  <a:gd name="T29" fmla="*/ 97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91" h="124">
                    <a:moveTo>
                      <a:pt x="44" y="0"/>
                    </a:moveTo>
                    <a:cubicBezTo>
                      <a:pt x="191" y="0"/>
                      <a:pt x="191" y="0"/>
                      <a:pt x="191" y="0"/>
                    </a:cubicBezTo>
                    <a:cubicBezTo>
                      <a:pt x="191" y="3"/>
                      <a:pt x="191" y="3"/>
                      <a:pt x="191" y="3"/>
                    </a:cubicBezTo>
                    <a:cubicBezTo>
                      <a:pt x="191" y="106"/>
                      <a:pt x="191" y="106"/>
                      <a:pt x="191" y="106"/>
                    </a:cubicBezTo>
                    <a:cubicBezTo>
                      <a:pt x="191" y="118"/>
                      <a:pt x="185" y="124"/>
                      <a:pt x="173" y="124"/>
                    </a:cubicBezTo>
                    <a:cubicBezTo>
                      <a:pt x="61" y="124"/>
                      <a:pt x="61" y="124"/>
                      <a:pt x="61" y="124"/>
                    </a:cubicBezTo>
                    <a:cubicBezTo>
                      <a:pt x="50" y="124"/>
                      <a:pt x="44" y="118"/>
                      <a:pt x="44" y="106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4" y="20"/>
                      <a:pt x="44" y="20"/>
                      <a:pt x="44" y="20"/>
                    </a:cubicBezTo>
                    <a:cubicBezTo>
                      <a:pt x="43" y="20"/>
                      <a:pt x="39" y="20"/>
                      <a:pt x="39" y="20"/>
                    </a:cubicBezTo>
                    <a:cubicBezTo>
                      <a:pt x="28" y="20"/>
                      <a:pt x="19" y="23"/>
                      <a:pt x="11" y="31"/>
                    </a:cubicBezTo>
                    <a:cubicBezTo>
                      <a:pt x="3" y="39"/>
                      <a:pt x="0" y="48"/>
                      <a:pt x="0" y="58"/>
                    </a:cubicBezTo>
                    <a:cubicBezTo>
                      <a:pt x="0" y="69"/>
                      <a:pt x="3" y="78"/>
                      <a:pt x="11" y="86"/>
                    </a:cubicBezTo>
                    <a:cubicBezTo>
                      <a:pt x="19" y="94"/>
                      <a:pt x="28" y="97"/>
                      <a:pt x="39" y="97"/>
                    </a:cubicBezTo>
                    <a:cubicBezTo>
                      <a:pt x="41" y="97"/>
                      <a:pt x="41" y="97"/>
                      <a:pt x="41" y="97"/>
                    </a:cubicBezTo>
                  </a:path>
                </a:pathLst>
              </a:custGeom>
              <a:noFill/>
              <a:ln w="26988" cap="rnd">
                <a:solidFill>
                  <a:schemeClr val="bg1">
                    <a:lumMod val="5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" name="Line 39"/>
              <p:cNvSpPr>
                <a:spLocks noChangeShapeType="1"/>
              </p:cNvSpPr>
              <p:nvPr/>
            </p:nvSpPr>
            <p:spPr bwMode="auto">
              <a:xfrm flipH="1">
                <a:off x="2287588" y="3063875"/>
                <a:ext cx="519113" cy="0"/>
              </a:xfrm>
              <a:prstGeom prst="line">
                <a:avLst/>
              </a:prstGeom>
              <a:noFill/>
              <a:ln w="26988" cap="rnd">
                <a:solidFill>
                  <a:schemeClr val="bg1">
                    <a:lumMod val="5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47" name="矩形 46"/>
            <p:cNvSpPr/>
            <p:nvPr/>
          </p:nvSpPr>
          <p:spPr>
            <a:xfrm>
              <a:off x="4326944" y="4199455"/>
              <a:ext cx="116730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latin typeface="+mj-lt"/>
                </a:rPr>
                <a:t>ADD TITLE</a:t>
              </a: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5917286" y="2973238"/>
            <a:ext cx="1167307" cy="1595549"/>
            <a:chOff x="5917286" y="2973238"/>
            <a:chExt cx="1167307" cy="1595549"/>
          </a:xfrm>
        </p:grpSpPr>
        <p:sp>
          <p:nvSpPr>
            <p:cNvPr id="37" name="椭圆 36"/>
            <p:cNvSpPr/>
            <p:nvPr/>
          </p:nvSpPr>
          <p:spPr>
            <a:xfrm>
              <a:off x="5929773" y="2973238"/>
              <a:ext cx="1108643" cy="1108643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76000">
                  <a:schemeClr val="bg1">
                    <a:lumMod val="95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50800" dist="25400" dir="5400000" sx="101000" sy="101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 dirty="0"/>
            </a:p>
          </p:txBody>
        </p:sp>
        <p:grpSp>
          <p:nvGrpSpPr>
            <p:cNvPr id="41" name="组合 40"/>
            <p:cNvGrpSpPr/>
            <p:nvPr/>
          </p:nvGrpSpPr>
          <p:grpSpPr>
            <a:xfrm>
              <a:off x="6181357" y="3278675"/>
              <a:ext cx="639167" cy="499311"/>
              <a:chOff x="8967788" y="2740025"/>
              <a:chExt cx="827088" cy="646113"/>
            </a:xfrm>
          </p:grpSpPr>
          <p:sp>
            <p:nvSpPr>
              <p:cNvPr id="38" name="Freeform 28"/>
              <p:cNvSpPr>
                <a:spLocks/>
              </p:cNvSpPr>
              <p:nvPr/>
            </p:nvSpPr>
            <p:spPr bwMode="auto">
              <a:xfrm>
                <a:off x="8967788" y="2740025"/>
                <a:ext cx="827088" cy="646113"/>
              </a:xfrm>
              <a:custGeom>
                <a:avLst/>
                <a:gdLst>
                  <a:gd name="T0" fmla="*/ 159 w 521"/>
                  <a:gd name="T1" fmla="*/ 0 h 407"/>
                  <a:gd name="T2" fmla="*/ 360 w 521"/>
                  <a:gd name="T3" fmla="*/ 0 h 407"/>
                  <a:gd name="T4" fmla="*/ 521 w 521"/>
                  <a:gd name="T5" fmla="*/ 365 h 407"/>
                  <a:gd name="T6" fmla="*/ 320 w 521"/>
                  <a:gd name="T7" fmla="*/ 405 h 407"/>
                  <a:gd name="T8" fmla="*/ 260 w 521"/>
                  <a:gd name="T9" fmla="*/ 227 h 407"/>
                  <a:gd name="T10" fmla="*/ 201 w 521"/>
                  <a:gd name="T11" fmla="*/ 407 h 407"/>
                  <a:gd name="T12" fmla="*/ 0 w 521"/>
                  <a:gd name="T13" fmla="*/ 344 h 407"/>
                  <a:gd name="T14" fmla="*/ 159 w 521"/>
                  <a:gd name="T15" fmla="*/ 0 h 4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21" h="407">
                    <a:moveTo>
                      <a:pt x="159" y="0"/>
                    </a:moveTo>
                    <a:lnTo>
                      <a:pt x="360" y="0"/>
                    </a:lnTo>
                    <a:lnTo>
                      <a:pt x="521" y="365"/>
                    </a:lnTo>
                    <a:lnTo>
                      <a:pt x="320" y="405"/>
                    </a:lnTo>
                    <a:lnTo>
                      <a:pt x="260" y="227"/>
                    </a:lnTo>
                    <a:lnTo>
                      <a:pt x="201" y="407"/>
                    </a:lnTo>
                    <a:lnTo>
                      <a:pt x="0" y="344"/>
                    </a:lnTo>
                    <a:lnTo>
                      <a:pt x="159" y="0"/>
                    </a:lnTo>
                    <a:close/>
                  </a:path>
                </a:pathLst>
              </a:custGeom>
              <a:noFill/>
              <a:ln w="26988" cap="flat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" name="Line 29"/>
              <p:cNvSpPr>
                <a:spLocks noChangeShapeType="1"/>
              </p:cNvSpPr>
              <p:nvPr/>
            </p:nvSpPr>
            <p:spPr bwMode="auto">
              <a:xfrm>
                <a:off x="9180513" y="2887663"/>
                <a:ext cx="106363" cy="0"/>
              </a:xfrm>
              <a:prstGeom prst="line">
                <a:avLst/>
              </a:prstGeom>
              <a:noFill/>
              <a:ln w="26988" cap="flat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" name="Line 30"/>
              <p:cNvSpPr>
                <a:spLocks noChangeShapeType="1"/>
              </p:cNvSpPr>
              <p:nvPr/>
            </p:nvSpPr>
            <p:spPr bwMode="auto">
              <a:xfrm>
                <a:off x="9472613" y="2887663"/>
                <a:ext cx="106363" cy="0"/>
              </a:xfrm>
              <a:prstGeom prst="line">
                <a:avLst/>
              </a:prstGeom>
              <a:noFill/>
              <a:ln w="26988" cap="flat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48" name="矩形 47"/>
            <p:cNvSpPr/>
            <p:nvPr/>
          </p:nvSpPr>
          <p:spPr>
            <a:xfrm>
              <a:off x="5917286" y="4199455"/>
              <a:ext cx="116730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latin typeface="+mj-lt"/>
                </a:rPr>
                <a:t>ADD TITLE</a:t>
              </a:r>
            </a:p>
          </p:txBody>
        </p:sp>
      </p:grpSp>
      <p:sp>
        <p:nvSpPr>
          <p:cNvPr id="49" name="矩形 48"/>
          <p:cNvSpPr/>
          <p:nvPr/>
        </p:nvSpPr>
        <p:spPr>
          <a:xfrm>
            <a:off x="777644" y="673122"/>
            <a:ext cx="34678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latin typeface="+mj-lt"/>
              </a:rPr>
              <a:t>ADD YOUR PROJECT TITLE</a:t>
            </a:r>
          </a:p>
        </p:txBody>
      </p:sp>
      <p:sp>
        <p:nvSpPr>
          <p:cNvPr id="50" name="矩形 49"/>
          <p:cNvSpPr/>
          <p:nvPr/>
        </p:nvSpPr>
        <p:spPr>
          <a:xfrm>
            <a:off x="772115" y="1373823"/>
            <a:ext cx="700778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2">
                    <a:lumMod val="50000"/>
                  </a:schemeClr>
                </a:solidFill>
              </a:rPr>
              <a:t>Just for today I will exercise my soul in three ways. I will do somebody a good turn and not get found out</a:t>
            </a:r>
            <a:endParaRPr lang="zh-CN" altLang="en-US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87564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nodeType="withEffect" p14:presetBounceEnd="6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" dur="7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" dur="7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nodeType="withEffect" p14:presetBounceEnd="6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5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6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fill="hold" nodeType="withEffect" p14:presetBounceEnd="60000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9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0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fill="hold" nodeType="withEffect" p14:presetBounceEnd="60000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3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4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2750"/>
                                </p:stCondLst>
                                <p:childTnLst>
                                  <p:par>
                                    <p:cTn id="26" presetID="43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1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9" dur="4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4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0.3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+0.3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600" decel="50000" fill="hold">
                                              <p:stCondLst>
                                                <p:cond delay="40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">
                                              <p:val>
                                                <p:strVal val="#ppt_x+0.0242"/>
                                              </p:val>
                                            </p:tav>
                                            <p:tav tm="10000">
                                              <p:val>
                                                <p:strVal val="#ppt_x+0.0479"/>
                                              </p:val>
                                            </p:tav>
                                            <p:tav tm="15000">
                                              <p:val>
                                                <p:strVal val="#ppt_x+0.0704"/>
                                              </p:val>
                                            </p:tav>
                                            <p:tav tm="20000">
                                              <p:val>
                                                <p:strVal val="#ppt_x+0.0911"/>
                                              </p:val>
                                            </p:tav>
                                            <p:tav tm="25000">
                                              <p:val>
                                                <p:strVal val="#ppt_x+0.1096"/>
                                              </p:val>
                                            </p:tav>
                                            <p:tav tm="30000">
                                              <p:val>
                                                <p:strVal val="#ppt_x+0.1254"/>
                                              </p:val>
                                            </p:tav>
                                            <p:tav tm="35000">
                                              <p:val>
                                                <p:strVal val="#ppt_x+0.1381"/>
                                              </p:val>
                                            </p:tav>
                                            <p:tav tm="40000">
                                              <p:val>
                                                <p:strVal val="#ppt_x+0.1474"/>
                                              </p:val>
                                            </p:tav>
                                            <p:tav tm="45000">
                                              <p:val>
                                                <p:strVal val="#ppt_x+0.1531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0.1550"/>
                                              </p:val>
                                            </p:tav>
                                            <p:tav tm="55000">
                                              <p:val>
                                                <p:strVal val="#ppt_x+0.1531"/>
                                              </p:val>
                                            </p:tav>
                                            <p:tav tm="60000">
                                              <p:val>
                                                <p:strVal val="#ppt_x+0.1474"/>
                                              </p:val>
                                            </p:tav>
                                            <p:tav tm="65000">
                                              <p:val>
                                                <p:strVal val="#ppt_x+0.1381"/>
                                              </p:val>
                                            </p:tav>
                                            <p:tav tm="70000">
                                              <p:val>
                                                <p:strVal val="#ppt_x+0.1254"/>
                                              </p:val>
                                            </p:tav>
                                            <p:tav tm="75000">
                                              <p:val>
                                                <p:strVal val="#ppt_x+0.1096"/>
                                              </p:val>
                                            </p:tav>
                                            <p:tav tm="80000">
                                              <p:val>
                                                <p:strVal val="#ppt_x+0.0911"/>
                                              </p:val>
                                            </p:tav>
                                            <p:tav tm="85000">
                                              <p:val>
                                                <p:strVal val="#ppt_x+0.0704"/>
                                              </p:val>
                                            </p:tav>
                                            <p:tav tm="90000">
                                              <p:val>
                                                <p:strVal val="#ppt_x+0.0479"/>
                                              </p:val>
                                            </p:tav>
                                            <p:tav tm="95000">
                                              <p:val>
                                                <p:strVal val="#ppt_x+0.024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600" decel="50000" fill="hold">
                                              <p:stCondLst>
                                                <p:cond delay="40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0.31"/>
                                              </p:val>
                                            </p:tav>
                                            <p:tav tm="5000">
                                              <p:val>
                                                <p:strVal val="#ppt_y+0.308"/>
                                              </p:val>
                                            </p:tav>
                                            <p:tav tm="10000">
                                              <p:val>
                                                <p:strVal val="#ppt_y+0.3024"/>
                                              </p:val>
                                            </p:tav>
                                            <p:tav tm="15000">
                                              <p:val>
                                                <p:strVal val="#ppt_y+0.2931"/>
                                              </p:val>
                                            </p:tav>
                                            <p:tav tm="20000">
                                              <p:val>
                                                <p:strVal val="#ppt_y+0.2804"/>
                                              </p:val>
                                            </p:tav>
                                            <p:tav tm="25000">
                                              <p:val>
                                                <p:strVal val="#ppt_y+0.2646"/>
                                              </p:val>
                                            </p:tav>
                                            <p:tav tm="30000">
                                              <p:val>
                                                <p:strVal val="#ppt_y+0.2461"/>
                                              </p:val>
                                            </p:tav>
                                            <p:tav tm="35000">
                                              <p:val>
                                                <p:strVal val="#ppt_y+0.2253"/>
                                              </p:val>
                                            </p:tav>
                                            <p:tav tm="40000">
                                              <p:val>
                                                <p:strVal val="#ppt_y+0.2029"/>
                                              </p:val>
                                            </p:tav>
                                            <p:tav tm="45000">
                                              <p:val>
                                                <p:strVal val="#ppt_y+0.1792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y+0.155"/>
                                              </p:val>
                                            </p:tav>
                                            <p:tav tm="55000">
                                              <p:val>
                                                <p:strVal val="#ppt_y+0.1307"/>
                                              </p:val>
                                            </p:tav>
                                            <p:tav tm="60000">
                                              <p:val>
                                                <p:strVal val="#ppt_y+0.1071"/>
                                              </p:val>
                                            </p:tav>
                                            <p:tav tm="65000">
                                              <p:val>
                                                <p:strVal val="#ppt_y+0.0846"/>
                                              </p:val>
                                            </p:tav>
                                            <p:tav tm="70000">
                                              <p:val>
                                                <p:strVal val="#ppt_y+0.0639"/>
                                              </p:val>
                                            </p:tav>
                                            <p:tav tm="75000">
                                              <p:val>
                                                <p:strVal val="#ppt_y+0.0454"/>
                                              </p:val>
                                            </p:tav>
                                            <p:tav tm="80000">
                                              <p:val>
                                                <p:strVal val="#ppt_y+0.0296"/>
                                              </p:val>
                                            </p:tav>
                                            <p:tav tm="85000">
                                              <p:val>
                                                <p:strVal val="#ppt_y+0.0169"/>
                                              </p:val>
                                            </p:tav>
                                            <p:tav tm="90000">
                                              <p:val>
                                                <p:strVal val="#ppt_y+0.0076"/>
                                              </p:val>
                                            </p:tav>
                                            <p:tav tm="95000">
                                              <p:val>
                                                <p:strVal val="#ppt_y+0.0019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3950"/>
                                </p:stCondLst>
                                <p:childTnLst>
                                  <p:par>
                                    <p:cTn id="34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" grpId="0"/>
          <p:bldP spid="6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2750"/>
                                </p:stCondLst>
                                <p:childTnLst>
                                  <p:par>
                                    <p:cTn id="26" presetID="43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1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9" dur="4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4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0.3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+0.3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600" decel="50000" fill="hold">
                                              <p:stCondLst>
                                                <p:cond delay="40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">
                                              <p:val>
                                                <p:strVal val="#ppt_x+0.0242"/>
                                              </p:val>
                                            </p:tav>
                                            <p:tav tm="10000">
                                              <p:val>
                                                <p:strVal val="#ppt_x+0.0479"/>
                                              </p:val>
                                            </p:tav>
                                            <p:tav tm="15000">
                                              <p:val>
                                                <p:strVal val="#ppt_x+0.0704"/>
                                              </p:val>
                                            </p:tav>
                                            <p:tav tm="20000">
                                              <p:val>
                                                <p:strVal val="#ppt_x+0.0911"/>
                                              </p:val>
                                            </p:tav>
                                            <p:tav tm="25000">
                                              <p:val>
                                                <p:strVal val="#ppt_x+0.1096"/>
                                              </p:val>
                                            </p:tav>
                                            <p:tav tm="30000">
                                              <p:val>
                                                <p:strVal val="#ppt_x+0.1254"/>
                                              </p:val>
                                            </p:tav>
                                            <p:tav tm="35000">
                                              <p:val>
                                                <p:strVal val="#ppt_x+0.1381"/>
                                              </p:val>
                                            </p:tav>
                                            <p:tav tm="40000">
                                              <p:val>
                                                <p:strVal val="#ppt_x+0.1474"/>
                                              </p:val>
                                            </p:tav>
                                            <p:tav tm="45000">
                                              <p:val>
                                                <p:strVal val="#ppt_x+0.1531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0.1550"/>
                                              </p:val>
                                            </p:tav>
                                            <p:tav tm="55000">
                                              <p:val>
                                                <p:strVal val="#ppt_x+0.1531"/>
                                              </p:val>
                                            </p:tav>
                                            <p:tav tm="60000">
                                              <p:val>
                                                <p:strVal val="#ppt_x+0.1474"/>
                                              </p:val>
                                            </p:tav>
                                            <p:tav tm="65000">
                                              <p:val>
                                                <p:strVal val="#ppt_x+0.1381"/>
                                              </p:val>
                                            </p:tav>
                                            <p:tav tm="70000">
                                              <p:val>
                                                <p:strVal val="#ppt_x+0.1254"/>
                                              </p:val>
                                            </p:tav>
                                            <p:tav tm="75000">
                                              <p:val>
                                                <p:strVal val="#ppt_x+0.1096"/>
                                              </p:val>
                                            </p:tav>
                                            <p:tav tm="80000">
                                              <p:val>
                                                <p:strVal val="#ppt_x+0.0911"/>
                                              </p:val>
                                            </p:tav>
                                            <p:tav tm="85000">
                                              <p:val>
                                                <p:strVal val="#ppt_x+0.0704"/>
                                              </p:val>
                                            </p:tav>
                                            <p:tav tm="90000">
                                              <p:val>
                                                <p:strVal val="#ppt_x+0.0479"/>
                                              </p:val>
                                            </p:tav>
                                            <p:tav tm="95000">
                                              <p:val>
                                                <p:strVal val="#ppt_x+0.024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600" decel="50000" fill="hold">
                                              <p:stCondLst>
                                                <p:cond delay="40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0.31"/>
                                              </p:val>
                                            </p:tav>
                                            <p:tav tm="5000">
                                              <p:val>
                                                <p:strVal val="#ppt_y+0.308"/>
                                              </p:val>
                                            </p:tav>
                                            <p:tav tm="10000">
                                              <p:val>
                                                <p:strVal val="#ppt_y+0.3024"/>
                                              </p:val>
                                            </p:tav>
                                            <p:tav tm="15000">
                                              <p:val>
                                                <p:strVal val="#ppt_y+0.2931"/>
                                              </p:val>
                                            </p:tav>
                                            <p:tav tm="20000">
                                              <p:val>
                                                <p:strVal val="#ppt_y+0.2804"/>
                                              </p:val>
                                            </p:tav>
                                            <p:tav tm="25000">
                                              <p:val>
                                                <p:strVal val="#ppt_y+0.2646"/>
                                              </p:val>
                                            </p:tav>
                                            <p:tav tm="30000">
                                              <p:val>
                                                <p:strVal val="#ppt_y+0.2461"/>
                                              </p:val>
                                            </p:tav>
                                            <p:tav tm="35000">
                                              <p:val>
                                                <p:strVal val="#ppt_y+0.2253"/>
                                              </p:val>
                                            </p:tav>
                                            <p:tav tm="40000">
                                              <p:val>
                                                <p:strVal val="#ppt_y+0.2029"/>
                                              </p:val>
                                            </p:tav>
                                            <p:tav tm="45000">
                                              <p:val>
                                                <p:strVal val="#ppt_y+0.1792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y+0.155"/>
                                              </p:val>
                                            </p:tav>
                                            <p:tav tm="55000">
                                              <p:val>
                                                <p:strVal val="#ppt_y+0.1307"/>
                                              </p:val>
                                            </p:tav>
                                            <p:tav tm="60000">
                                              <p:val>
                                                <p:strVal val="#ppt_y+0.1071"/>
                                              </p:val>
                                            </p:tav>
                                            <p:tav tm="65000">
                                              <p:val>
                                                <p:strVal val="#ppt_y+0.0846"/>
                                              </p:val>
                                            </p:tav>
                                            <p:tav tm="70000">
                                              <p:val>
                                                <p:strVal val="#ppt_y+0.0639"/>
                                              </p:val>
                                            </p:tav>
                                            <p:tav tm="75000">
                                              <p:val>
                                                <p:strVal val="#ppt_y+0.0454"/>
                                              </p:val>
                                            </p:tav>
                                            <p:tav tm="80000">
                                              <p:val>
                                                <p:strVal val="#ppt_y+0.0296"/>
                                              </p:val>
                                            </p:tav>
                                            <p:tav tm="85000">
                                              <p:val>
                                                <p:strVal val="#ppt_y+0.0169"/>
                                              </p:val>
                                            </p:tav>
                                            <p:tav tm="90000">
                                              <p:val>
                                                <p:strVal val="#ppt_y+0.0076"/>
                                              </p:val>
                                            </p:tav>
                                            <p:tav tm="95000">
                                              <p:val>
                                                <p:strVal val="#ppt_y+0.0019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3950"/>
                                </p:stCondLst>
                                <p:childTnLst>
                                  <p:par>
                                    <p:cTn id="34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" grpId="0"/>
          <p:bldP spid="6" grpId="0"/>
        </p:bldLst>
      </p:timing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24"/>
          <p:cNvSpPr>
            <a:spLocks/>
          </p:cNvSpPr>
          <p:nvPr/>
        </p:nvSpPr>
        <p:spPr bwMode="auto">
          <a:xfrm>
            <a:off x="1866900" y="4191000"/>
            <a:ext cx="8470900" cy="2667000"/>
          </a:xfrm>
          <a:custGeom>
            <a:avLst/>
            <a:gdLst>
              <a:gd name="T0" fmla="*/ 2562 w 2562"/>
              <a:gd name="T1" fmla="*/ 798 h 798"/>
              <a:gd name="T2" fmla="*/ 1281 w 2562"/>
              <a:gd name="T3" fmla="*/ 0 h 798"/>
              <a:gd name="T4" fmla="*/ 0 w 2562"/>
              <a:gd name="T5" fmla="*/ 798 h 798"/>
              <a:gd name="T6" fmla="*/ 2562 w 2562"/>
              <a:gd name="T7" fmla="*/ 798 h 7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562" h="798">
                <a:moveTo>
                  <a:pt x="2562" y="798"/>
                </a:moveTo>
                <a:cubicBezTo>
                  <a:pt x="2329" y="325"/>
                  <a:pt x="1843" y="0"/>
                  <a:pt x="1281" y="0"/>
                </a:cubicBezTo>
                <a:cubicBezTo>
                  <a:pt x="718" y="0"/>
                  <a:pt x="232" y="325"/>
                  <a:pt x="0" y="798"/>
                </a:cubicBezTo>
                <a:lnTo>
                  <a:pt x="2562" y="798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chemeClr val="bg1">
                  <a:lumMod val="95000"/>
                </a:schemeClr>
              </a:gs>
            </a:gsLst>
            <a:lin ang="162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Freeform 23"/>
          <p:cNvSpPr>
            <a:spLocks/>
          </p:cNvSpPr>
          <p:nvPr/>
        </p:nvSpPr>
        <p:spPr bwMode="auto">
          <a:xfrm>
            <a:off x="1074738" y="3590925"/>
            <a:ext cx="10121900" cy="3267075"/>
          </a:xfrm>
          <a:custGeom>
            <a:avLst/>
            <a:gdLst>
              <a:gd name="T0" fmla="*/ 1531 w 3062"/>
              <a:gd name="T1" fmla="*/ 0 h 978"/>
              <a:gd name="T2" fmla="*/ 0 w 3062"/>
              <a:gd name="T3" fmla="*/ 978 h 978"/>
              <a:gd name="T4" fmla="*/ 240 w 3062"/>
              <a:gd name="T5" fmla="*/ 978 h 978"/>
              <a:gd name="T6" fmla="*/ 1521 w 3062"/>
              <a:gd name="T7" fmla="*/ 180 h 978"/>
              <a:gd name="T8" fmla="*/ 2802 w 3062"/>
              <a:gd name="T9" fmla="*/ 978 h 978"/>
              <a:gd name="T10" fmla="*/ 3062 w 3062"/>
              <a:gd name="T11" fmla="*/ 978 h 978"/>
              <a:gd name="T12" fmla="*/ 1531 w 3062"/>
              <a:gd name="T13" fmla="*/ 0 h 9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062" h="978">
                <a:moveTo>
                  <a:pt x="1531" y="0"/>
                </a:moveTo>
                <a:cubicBezTo>
                  <a:pt x="859" y="0"/>
                  <a:pt x="277" y="399"/>
                  <a:pt x="0" y="978"/>
                </a:cubicBezTo>
                <a:cubicBezTo>
                  <a:pt x="240" y="978"/>
                  <a:pt x="240" y="978"/>
                  <a:pt x="240" y="978"/>
                </a:cubicBezTo>
                <a:cubicBezTo>
                  <a:pt x="472" y="505"/>
                  <a:pt x="958" y="180"/>
                  <a:pt x="1521" y="180"/>
                </a:cubicBezTo>
                <a:cubicBezTo>
                  <a:pt x="2083" y="180"/>
                  <a:pt x="2569" y="505"/>
                  <a:pt x="2802" y="978"/>
                </a:cubicBezTo>
                <a:cubicBezTo>
                  <a:pt x="3062" y="978"/>
                  <a:pt x="3062" y="978"/>
                  <a:pt x="3062" y="978"/>
                </a:cubicBezTo>
                <a:cubicBezTo>
                  <a:pt x="2784" y="399"/>
                  <a:pt x="2203" y="0"/>
                  <a:pt x="1531" y="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chemeClr val="bg1">
                  <a:lumMod val="95000"/>
                </a:schemeClr>
              </a:gs>
            </a:gsLst>
            <a:lin ang="16200000" scaled="0"/>
          </a:gradFill>
          <a:ln>
            <a:noFill/>
          </a:ln>
          <a:effectLst>
            <a:outerShdw blurRad="165100" dist="12700" dir="5400000" algn="t" rotWithShape="0">
              <a:prstClr val="black">
                <a:alpha val="11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" name="Freeform 22"/>
          <p:cNvSpPr>
            <a:spLocks/>
          </p:cNvSpPr>
          <p:nvPr/>
        </p:nvSpPr>
        <p:spPr bwMode="auto">
          <a:xfrm>
            <a:off x="293688" y="3028950"/>
            <a:ext cx="11604625" cy="3829050"/>
          </a:xfrm>
          <a:custGeom>
            <a:avLst/>
            <a:gdLst>
              <a:gd name="T0" fmla="*/ 1755 w 3510"/>
              <a:gd name="T1" fmla="*/ 0 h 1146"/>
              <a:gd name="T2" fmla="*/ 0 w 3510"/>
              <a:gd name="T3" fmla="*/ 1146 h 1146"/>
              <a:gd name="T4" fmla="*/ 236 w 3510"/>
              <a:gd name="T5" fmla="*/ 1146 h 1146"/>
              <a:gd name="T6" fmla="*/ 1767 w 3510"/>
              <a:gd name="T7" fmla="*/ 168 h 1146"/>
              <a:gd name="T8" fmla="*/ 3298 w 3510"/>
              <a:gd name="T9" fmla="*/ 1146 h 1146"/>
              <a:gd name="T10" fmla="*/ 3510 w 3510"/>
              <a:gd name="T11" fmla="*/ 1146 h 1146"/>
              <a:gd name="T12" fmla="*/ 1755 w 3510"/>
              <a:gd name="T13" fmla="*/ 0 h 1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510" h="1146">
                <a:moveTo>
                  <a:pt x="1755" y="0"/>
                </a:moveTo>
                <a:cubicBezTo>
                  <a:pt x="984" y="0"/>
                  <a:pt x="318" y="467"/>
                  <a:pt x="0" y="1146"/>
                </a:cubicBezTo>
                <a:cubicBezTo>
                  <a:pt x="236" y="1146"/>
                  <a:pt x="236" y="1146"/>
                  <a:pt x="236" y="1146"/>
                </a:cubicBezTo>
                <a:cubicBezTo>
                  <a:pt x="513" y="567"/>
                  <a:pt x="1095" y="168"/>
                  <a:pt x="1767" y="168"/>
                </a:cubicBezTo>
                <a:cubicBezTo>
                  <a:pt x="2439" y="168"/>
                  <a:pt x="3020" y="567"/>
                  <a:pt x="3298" y="1146"/>
                </a:cubicBezTo>
                <a:cubicBezTo>
                  <a:pt x="3510" y="1146"/>
                  <a:pt x="3510" y="1146"/>
                  <a:pt x="3510" y="1146"/>
                </a:cubicBezTo>
                <a:cubicBezTo>
                  <a:pt x="3192" y="467"/>
                  <a:pt x="2526" y="0"/>
                  <a:pt x="1755" y="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chemeClr val="bg1">
                  <a:lumMod val="95000"/>
                </a:schemeClr>
              </a:gs>
            </a:gsLst>
            <a:lin ang="16200000" scaled="0"/>
          </a:gradFill>
          <a:ln>
            <a:noFill/>
          </a:ln>
          <a:effectLst>
            <a:outerShdw blurRad="165100" dist="12700" dir="5400000" algn="t" rotWithShape="0">
              <a:prstClr val="black">
                <a:alpha val="11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" name="Freeform 26"/>
          <p:cNvSpPr>
            <a:spLocks/>
          </p:cNvSpPr>
          <p:nvPr/>
        </p:nvSpPr>
        <p:spPr bwMode="auto">
          <a:xfrm>
            <a:off x="0" y="2400300"/>
            <a:ext cx="12185650" cy="4457700"/>
          </a:xfrm>
          <a:custGeom>
            <a:avLst/>
            <a:gdLst>
              <a:gd name="T0" fmla="*/ 3686 w 3686"/>
              <a:gd name="T1" fmla="*/ 1039 h 1334"/>
              <a:gd name="T2" fmla="*/ 1849 w 3686"/>
              <a:gd name="T3" fmla="*/ 0 h 1334"/>
              <a:gd name="T4" fmla="*/ 0 w 3686"/>
              <a:gd name="T5" fmla="*/ 1060 h 1334"/>
              <a:gd name="T6" fmla="*/ 0 w 3686"/>
              <a:gd name="T7" fmla="*/ 1334 h 1334"/>
              <a:gd name="T8" fmla="*/ 89 w 3686"/>
              <a:gd name="T9" fmla="*/ 1334 h 1334"/>
              <a:gd name="T10" fmla="*/ 1844 w 3686"/>
              <a:gd name="T11" fmla="*/ 188 h 1334"/>
              <a:gd name="T12" fmla="*/ 3599 w 3686"/>
              <a:gd name="T13" fmla="*/ 1334 h 1334"/>
              <a:gd name="T14" fmla="*/ 3686 w 3686"/>
              <a:gd name="T15" fmla="*/ 1334 h 1334"/>
              <a:gd name="T16" fmla="*/ 3686 w 3686"/>
              <a:gd name="T17" fmla="*/ 1039 h 13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686" h="1334">
                <a:moveTo>
                  <a:pt x="3686" y="1039"/>
                </a:moveTo>
                <a:cubicBezTo>
                  <a:pt x="3285" y="412"/>
                  <a:pt x="2612" y="0"/>
                  <a:pt x="1849" y="0"/>
                </a:cubicBezTo>
                <a:cubicBezTo>
                  <a:pt x="1078" y="0"/>
                  <a:pt x="398" y="421"/>
                  <a:pt x="0" y="1060"/>
                </a:cubicBezTo>
                <a:cubicBezTo>
                  <a:pt x="0" y="1334"/>
                  <a:pt x="0" y="1334"/>
                  <a:pt x="0" y="1334"/>
                </a:cubicBezTo>
                <a:cubicBezTo>
                  <a:pt x="89" y="1334"/>
                  <a:pt x="89" y="1334"/>
                  <a:pt x="89" y="1334"/>
                </a:cubicBezTo>
                <a:cubicBezTo>
                  <a:pt x="407" y="655"/>
                  <a:pt x="1073" y="188"/>
                  <a:pt x="1844" y="188"/>
                </a:cubicBezTo>
                <a:cubicBezTo>
                  <a:pt x="2615" y="188"/>
                  <a:pt x="3281" y="655"/>
                  <a:pt x="3599" y="1334"/>
                </a:cubicBezTo>
                <a:cubicBezTo>
                  <a:pt x="3686" y="1334"/>
                  <a:pt x="3686" y="1334"/>
                  <a:pt x="3686" y="1334"/>
                </a:cubicBezTo>
                <a:lnTo>
                  <a:pt x="3686" y="1039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chemeClr val="bg1">
                  <a:lumMod val="95000"/>
                </a:schemeClr>
              </a:gs>
            </a:gsLst>
            <a:lin ang="16200000" scaled="0"/>
          </a:gradFill>
          <a:ln>
            <a:noFill/>
          </a:ln>
          <a:effectLst>
            <a:outerShdw blurRad="165100" dist="12700" dir="5400000" algn="t" rotWithShape="0">
              <a:prstClr val="black">
                <a:alpha val="11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" name="Freeform 27"/>
          <p:cNvSpPr>
            <a:spLocks/>
          </p:cNvSpPr>
          <p:nvPr/>
        </p:nvSpPr>
        <p:spPr bwMode="auto">
          <a:xfrm>
            <a:off x="9525" y="1839913"/>
            <a:ext cx="12185650" cy="4086225"/>
          </a:xfrm>
          <a:custGeom>
            <a:avLst/>
            <a:gdLst>
              <a:gd name="T0" fmla="*/ 3686 w 3686"/>
              <a:gd name="T1" fmla="*/ 873 h 1223"/>
              <a:gd name="T2" fmla="*/ 1854 w 3686"/>
              <a:gd name="T3" fmla="*/ 0 h 1223"/>
              <a:gd name="T4" fmla="*/ 0 w 3686"/>
              <a:gd name="T5" fmla="*/ 900 h 1223"/>
              <a:gd name="T6" fmla="*/ 0 w 3686"/>
              <a:gd name="T7" fmla="*/ 1223 h 1223"/>
              <a:gd name="T8" fmla="*/ 1846 w 3686"/>
              <a:gd name="T9" fmla="*/ 168 h 1223"/>
              <a:gd name="T10" fmla="*/ 3686 w 3686"/>
              <a:gd name="T11" fmla="*/ 1212 h 1223"/>
              <a:gd name="T12" fmla="*/ 3686 w 3686"/>
              <a:gd name="T13" fmla="*/ 873 h 1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686" h="1223">
                <a:moveTo>
                  <a:pt x="3686" y="873"/>
                </a:moveTo>
                <a:cubicBezTo>
                  <a:pt x="3232" y="336"/>
                  <a:pt x="2580" y="0"/>
                  <a:pt x="1854" y="0"/>
                </a:cubicBezTo>
                <a:cubicBezTo>
                  <a:pt x="1117" y="0"/>
                  <a:pt x="454" y="348"/>
                  <a:pt x="0" y="900"/>
                </a:cubicBezTo>
                <a:cubicBezTo>
                  <a:pt x="0" y="1223"/>
                  <a:pt x="0" y="1223"/>
                  <a:pt x="0" y="1223"/>
                </a:cubicBezTo>
                <a:cubicBezTo>
                  <a:pt x="399" y="587"/>
                  <a:pt x="1077" y="168"/>
                  <a:pt x="1846" y="168"/>
                </a:cubicBezTo>
                <a:cubicBezTo>
                  <a:pt x="2611" y="168"/>
                  <a:pt x="3286" y="582"/>
                  <a:pt x="3686" y="1212"/>
                </a:cubicBezTo>
                <a:lnTo>
                  <a:pt x="3686" y="873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chemeClr val="bg1">
                  <a:lumMod val="95000"/>
                </a:schemeClr>
              </a:gs>
            </a:gsLst>
            <a:lin ang="16200000" scaled="0"/>
          </a:gradFill>
          <a:ln>
            <a:noFill/>
          </a:ln>
          <a:effectLst>
            <a:outerShdw blurRad="165100" dist="12700" dir="5400000" algn="t" rotWithShape="0">
              <a:prstClr val="black">
                <a:alpha val="11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" name="Freeform 25"/>
          <p:cNvSpPr>
            <a:spLocks/>
          </p:cNvSpPr>
          <p:nvPr/>
        </p:nvSpPr>
        <p:spPr bwMode="auto">
          <a:xfrm>
            <a:off x="0" y="1130300"/>
            <a:ext cx="12185650" cy="3729037"/>
          </a:xfrm>
          <a:custGeom>
            <a:avLst/>
            <a:gdLst>
              <a:gd name="T0" fmla="*/ 3686 w 3686"/>
              <a:gd name="T1" fmla="*/ 711 h 1116"/>
              <a:gd name="T2" fmla="*/ 1881 w 3686"/>
              <a:gd name="T3" fmla="*/ 0 h 1116"/>
              <a:gd name="T4" fmla="*/ 0 w 3686"/>
              <a:gd name="T5" fmla="*/ 784 h 1116"/>
              <a:gd name="T6" fmla="*/ 0 w 3686"/>
              <a:gd name="T7" fmla="*/ 1116 h 1116"/>
              <a:gd name="T8" fmla="*/ 1857 w 3686"/>
              <a:gd name="T9" fmla="*/ 212 h 1116"/>
              <a:gd name="T10" fmla="*/ 3686 w 3686"/>
              <a:gd name="T11" fmla="*/ 1081 h 1116"/>
              <a:gd name="T12" fmla="*/ 3686 w 3686"/>
              <a:gd name="T13" fmla="*/ 711 h 11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686" h="1116">
                <a:moveTo>
                  <a:pt x="3686" y="711"/>
                </a:moveTo>
                <a:cubicBezTo>
                  <a:pt x="3197" y="267"/>
                  <a:pt x="2568" y="0"/>
                  <a:pt x="1881" y="0"/>
                </a:cubicBezTo>
                <a:cubicBezTo>
                  <a:pt x="1158" y="0"/>
                  <a:pt x="498" y="297"/>
                  <a:pt x="0" y="784"/>
                </a:cubicBezTo>
                <a:cubicBezTo>
                  <a:pt x="0" y="1116"/>
                  <a:pt x="0" y="1116"/>
                  <a:pt x="0" y="1116"/>
                </a:cubicBezTo>
                <a:cubicBezTo>
                  <a:pt x="454" y="561"/>
                  <a:pt x="1118" y="212"/>
                  <a:pt x="1857" y="212"/>
                </a:cubicBezTo>
                <a:cubicBezTo>
                  <a:pt x="2581" y="212"/>
                  <a:pt x="3232" y="547"/>
                  <a:pt x="3686" y="1081"/>
                </a:cubicBezTo>
                <a:lnTo>
                  <a:pt x="3686" y="711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chemeClr val="bg1">
                  <a:lumMod val="95000"/>
                </a:schemeClr>
              </a:gs>
            </a:gsLst>
            <a:lin ang="16200000" scaled="0"/>
          </a:gradFill>
          <a:ln>
            <a:noFill/>
          </a:ln>
          <a:effectLst>
            <a:outerShdw blurRad="165100" dist="12700" dir="5400000" algn="t" rotWithShape="0">
              <a:prstClr val="black">
                <a:alpha val="11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" name="Freeform 21"/>
          <p:cNvSpPr>
            <a:spLocks/>
          </p:cNvSpPr>
          <p:nvPr/>
        </p:nvSpPr>
        <p:spPr bwMode="auto">
          <a:xfrm>
            <a:off x="0" y="4763"/>
            <a:ext cx="12185650" cy="3746500"/>
          </a:xfrm>
          <a:custGeom>
            <a:avLst/>
            <a:gdLst>
              <a:gd name="T0" fmla="*/ 1881 w 3686"/>
              <a:gd name="T1" fmla="*/ 337 h 1121"/>
              <a:gd name="T2" fmla="*/ 3686 w 3686"/>
              <a:gd name="T3" fmla="*/ 1048 h 1121"/>
              <a:gd name="T4" fmla="*/ 3686 w 3686"/>
              <a:gd name="T5" fmla="*/ 444 h 1121"/>
              <a:gd name="T6" fmla="*/ 2578 w 3686"/>
              <a:gd name="T7" fmla="*/ 0 h 1121"/>
              <a:gd name="T8" fmla="*/ 1203 w 3686"/>
              <a:gd name="T9" fmla="*/ 0 h 1121"/>
              <a:gd name="T10" fmla="*/ 0 w 3686"/>
              <a:gd name="T11" fmla="*/ 505 h 1121"/>
              <a:gd name="T12" fmla="*/ 0 w 3686"/>
              <a:gd name="T13" fmla="*/ 1121 h 1121"/>
              <a:gd name="T14" fmla="*/ 1881 w 3686"/>
              <a:gd name="T15" fmla="*/ 337 h 1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686" h="1121">
                <a:moveTo>
                  <a:pt x="1881" y="337"/>
                </a:moveTo>
                <a:cubicBezTo>
                  <a:pt x="2568" y="337"/>
                  <a:pt x="3197" y="604"/>
                  <a:pt x="3686" y="1048"/>
                </a:cubicBezTo>
                <a:cubicBezTo>
                  <a:pt x="3686" y="444"/>
                  <a:pt x="3686" y="444"/>
                  <a:pt x="3686" y="444"/>
                </a:cubicBezTo>
                <a:cubicBezTo>
                  <a:pt x="3348" y="234"/>
                  <a:pt x="2975" y="82"/>
                  <a:pt x="2578" y="0"/>
                </a:cubicBezTo>
                <a:cubicBezTo>
                  <a:pt x="1203" y="0"/>
                  <a:pt x="1203" y="0"/>
                  <a:pt x="1203" y="0"/>
                </a:cubicBezTo>
                <a:cubicBezTo>
                  <a:pt x="768" y="90"/>
                  <a:pt x="362" y="264"/>
                  <a:pt x="0" y="505"/>
                </a:cubicBezTo>
                <a:cubicBezTo>
                  <a:pt x="0" y="1121"/>
                  <a:pt x="0" y="1121"/>
                  <a:pt x="0" y="1121"/>
                </a:cubicBezTo>
                <a:cubicBezTo>
                  <a:pt x="498" y="634"/>
                  <a:pt x="1158" y="337"/>
                  <a:pt x="1881" y="337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chemeClr val="bg1">
                  <a:lumMod val="95000"/>
                </a:schemeClr>
              </a:gs>
            </a:gsLst>
            <a:lin ang="16200000" scaled="0"/>
          </a:gradFill>
          <a:ln>
            <a:noFill/>
          </a:ln>
          <a:effectLst>
            <a:outerShdw blurRad="165100" dist="12700" dir="5400000" algn="t" rotWithShape="0">
              <a:prstClr val="black">
                <a:alpha val="11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7" name="组合 16"/>
          <p:cNvGrpSpPr/>
          <p:nvPr/>
        </p:nvGrpSpPr>
        <p:grpSpPr>
          <a:xfrm>
            <a:off x="0" y="4763"/>
            <a:ext cx="12185650" cy="1687512"/>
            <a:chOff x="0" y="4763"/>
            <a:chExt cx="12185650" cy="1687512"/>
          </a:xfrm>
        </p:grpSpPr>
        <p:sp>
          <p:nvSpPr>
            <p:cNvPr id="7" name="Freeform 19"/>
            <p:cNvSpPr>
              <a:spLocks/>
            </p:cNvSpPr>
            <p:nvPr/>
          </p:nvSpPr>
          <p:spPr bwMode="auto">
            <a:xfrm>
              <a:off x="8521700" y="4763"/>
              <a:ext cx="3663950" cy="1484312"/>
            </a:xfrm>
            <a:custGeom>
              <a:avLst/>
              <a:gdLst>
                <a:gd name="T0" fmla="*/ 1108 w 1108"/>
                <a:gd name="T1" fmla="*/ 444 h 444"/>
                <a:gd name="T2" fmla="*/ 1108 w 1108"/>
                <a:gd name="T3" fmla="*/ 0 h 444"/>
                <a:gd name="T4" fmla="*/ 0 w 1108"/>
                <a:gd name="T5" fmla="*/ 0 h 444"/>
                <a:gd name="T6" fmla="*/ 1108 w 1108"/>
                <a:gd name="T7" fmla="*/ 444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08" h="444">
                  <a:moveTo>
                    <a:pt x="1108" y="444"/>
                  </a:moveTo>
                  <a:cubicBezTo>
                    <a:pt x="1108" y="0"/>
                    <a:pt x="1108" y="0"/>
                    <a:pt x="110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97" y="82"/>
                    <a:pt x="770" y="234"/>
                    <a:pt x="1108" y="444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bg1">
                    <a:lumMod val="95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165100" dist="12700" dir="5400000" algn="t" rotWithShape="0">
                <a:prstClr val="black">
                  <a:alpha val="11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Freeform 20"/>
            <p:cNvSpPr>
              <a:spLocks/>
            </p:cNvSpPr>
            <p:nvPr/>
          </p:nvSpPr>
          <p:spPr bwMode="auto">
            <a:xfrm>
              <a:off x="0" y="4763"/>
              <a:ext cx="3976688" cy="1687512"/>
            </a:xfrm>
            <a:custGeom>
              <a:avLst/>
              <a:gdLst>
                <a:gd name="T0" fmla="*/ 1203 w 1203"/>
                <a:gd name="T1" fmla="*/ 0 h 505"/>
                <a:gd name="T2" fmla="*/ 0 w 1203"/>
                <a:gd name="T3" fmla="*/ 0 h 505"/>
                <a:gd name="T4" fmla="*/ 0 w 1203"/>
                <a:gd name="T5" fmla="*/ 505 h 505"/>
                <a:gd name="T6" fmla="*/ 1203 w 1203"/>
                <a:gd name="T7" fmla="*/ 0 h 5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03" h="505">
                  <a:moveTo>
                    <a:pt x="1203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505"/>
                    <a:pt x="0" y="505"/>
                    <a:pt x="0" y="505"/>
                  </a:cubicBezTo>
                  <a:cubicBezTo>
                    <a:pt x="362" y="264"/>
                    <a:pt x="768" y="90"/>
                    <a:pt x="1203" y="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bg1">
                    <a:lumMod val="95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165100" dist="12700" dir="5400000" algn="t" rotWithShape="0">
                <a:prstClr val="black">
                  <a:alpha val="11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6" name="Freeform 24"/>
          <p:cNvSpPr>
            <a:spLocks/>
          </p:cNvSpPr>
          <p:nvPr/>
        </p:nvSpPr>
        <p:spPr bwMode="auto">
          <a:xfrm>
            <a:off x="2851688" y="5005953"/>
            <a:ext cx="6462793" cy="1852046"/>
          </a:xfrm>
          <a:custGeom>
            <a:avLst/>
            <a:gdLst>
              <a:gd name="T0" fmla="*/ 2562 w 2562"/>
              <a:gd name="T1" fmla="*/ 798 h 798"/>
              <a:gd name="T2" fmla="*/ 1281 w 2562"/>
              <a:gd name="T3" fmla="*/ 0 h 798"/>
              <a:gd name="T4" fmla="*/ 0 w 2562"/>
              <a:gd name="T5" fmla="*/ 798 h 798"/>
              <a:gd name="T6" fmla="*/ 2562 w 2562"/>
              <a:gd name="T7" fmla="*/ 798 h 7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562" h="798">
                <a:moveTo>
                  <a:pt x="2562" y="798"/>
                </a:moveTo>
                <a:cubicBezTo>
                  <a:pt x="2329" y="325"/>
                  <a:pt x="1843" y="0"/>
                  <a:pt x="1281" y="0"/>
                </a:cubicBezTo>
                <a:cubicBezTo>
                  <a:pt x="718" y="0"/>
                  <a:pt x="232" y="325"/>
                  <a:pt x="0" y="798"/>
                </a:cubicBezTo>
                <a:lnTo>
                  <a:pt x="2562" y="798"/>
                </a:lnTo>
                <a:close/>
              </a:path>
            </a:pathLst>
          </a:cu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76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>
              <a:solidFill>
                <a:schemeClr val="lt1"/>
              </a:solidFill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4358889" y="689124"/>
            <a:ext cx="34678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latin typeface="+mj-lt"/>
              </a:rPr>
              <a:t>ADD YOUR PROJECT TITLE</a:t>
            </a:r>
          </a:p>
        </p:txBody>
      </p:sp>
      <p:sp>
        <p:nvSpPr>
          <p:cNvPr id="19" name="矩形 18"/>
          <p:cNvSpPr/>
          <p:nvPr/>
        </p:nvSpPr>
        <p:spPr>
          <a:xfrm>
            <a:off x="5719303" y="1124580"/>
            <a:ext cx="74103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200" b="1" dirty="0">
                <a:latin typeface="+mj-ea"/>
                <a:ea typeface="+mj-ea"/>
              </a:rPr>
              <a:t>Styte A</a:t>
            </a:r>
          </a:p>
        </p:txBody>
      </p:sp>
      <p:grpSp>
        <p:nvGrpSpPr>
          <p:cNvPr id="5" name="组合 4"/>
          <p:cNvGrpSpPr/>
          <p:nvPr/>
        </p:nvGrpSpPr>
        <p:grpSpPr>
          <a:xfrm>
            <a:off x="3888886" y="1750650"/>
            <a:ext cx="1215397" cy="916512"/>
            <a:chOff x="3888886" y="1750650"/>
            <a:chExt cx="1215397" cy="916512"/>
          </a:xfrm>
        </p:grpSpPr>
        <p:sp>
          <p:nvSpPr>
            <p:cNvPr id="28" name="椭圆 27"/>
            <p:cNvSpPr/>
            <p:nvPr/>
          </p:nvSpPr>
          <p:spPr>
            <a:xfrm>
              <a:off x="4148614" y="1750650"/>
              <a:ext cx="634395" cy="634395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76000">
                  <a:schemeClr val="bg1">
                    <a:lumMod val="95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50800" dist="25400" dir="5400000" sx="101000" sy="101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 dirty="0"/>
            </a:p>
          </p:txBody>
        </p:sp>
        <p:grpSp>
          <p:nvGrpSpPr>
            <p:cNvPr id="42" name="组合 41"/>
            <p:cNvGrpSpPr/>
            <p:nvPr/>
          </p:nvGrpSpPr>
          <p:grpSpPr>
            <a:xfrm>
              <a:off x="4301190" y="1878335"/>
              <a:ext cx="309501" cy="375131"/>
              <a:chOff x="8812213" y="387350"/>
              <a:chExt cx="658812" cy="798513"/>
            </a:xfrm>
          </p:grpSpPr>
          <p:sp>
            <p:nvSpPr>
              <p:cNvPr id="34" name="Freeform 24"/>
              <p:cNvSpPr>
                <a:spLocks/>
              </p:cNvSpPr>
              <p:nvPr/>
            </p:nvSpPr>
            <p:spPr bwMode="auto">
              <a:xfrm>
                <a:off x="9055100" y="700088"/>
                <a:ext cx="206375" cy="242888"/>
              </a:xfrm>
              <a:custGeom>
                <a:avLst/>
                <a:gdLst>
                  <a:gd name="T0" fmla="*/ 0 w 62"/>
                  <a:gd name="T1" fmla="*/ 73 h 73"/>
                  <a:gd name="T2" fmla="*/ 26 w 62"/>
                  <a:gd name="T3" fmla="*/ 73 h 73"/>
                  <a:gd name="T4" fmla="*/ 62 w 62"/>
                  <a:gd name="T5" fmla="*/ 37 h 73"/>
                  <a:gd name="T6" fmla="*/ 26 w 62"/>
                  <a:gd name="T7" fmla="*/ 0 h 73"/>
                  <a:gd name="T8" fmla="*/ 0 w 62"/>
                  <a:gd name="T9" fmla="*/ 0 h 73"/>
                  <a:gd name="T10" fmla="*/ 0 w 62"/>
                  <a:gd name="T11" fmla="*/ 7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2" h="73">
                    <a:moveTo>
                      <a:pt x="0" y="73"/>
                    </a:moveTo>
                    <a:cubicBezTo>
                      <a:pt x="26" y="73"/>
                      <a:pt x="26" y="73"/>
                      <a:pt x="26" y="73"/>
                    </a:cubicBezTo>
                    <a:cubicBezTo>
                      <a:pt x="46" y="73"/>
                      <a:pt x="62" y="57"/>
                      <a:pt x="62" y="37"/>
                    </a:cubicBezTo>
                    <a:cubicBezTo>
                      <a:pt x="62" y="17"/>
                      <a:pt x="46" y="0"/>
                      <a:pt x="26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73"/>
                    </a:lnTo>
                    <a:close/>
                  </a:path>
                </a:pathLst>
              </a:custGeom>
              <a:noFill/>
              <a:ln w="26988" cap="rnd">
                <a:solidFill>
                  <a:schemeClr val="bg1">
                    <a:lumMod val="5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" name="Rectangle 25"/>
              <p:cNvSpPr>
                <a:spLocks noChangeArrowheads="1"/>
              </p:cNvSpPr>
              <p:nvPr/>
            </p:nvSpPr>
            <p:spPr bwMode="auto">
              <a:xfrm>
                <a:off x="8948738" y="736600"/>
                <a:ext cx="106362" cy="173038"/>
              </a:xfrm>
              <a:prstGeom prst="rect">
                <a:avLst/>
              </a:prstGeom>
              <a:noFill/>
              <a:ln w="26988" cap="rnd">
                <a:solidFill>
                  <a:schemeClr val="bg1">
                    <a:lumMod val="5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" name="Freeform 26"/>
              <p:cNvSpPr>
                <a:spLocks/>
              </p:cNvSpPr>
              <p:nvPr/>
            </p:nvSpPr>
            <p:spPr bwMode="auto">
              <a:xfrm>
                <a:off x="8812213" y="736600"/>
                <a:ext cx="136525" cy="346075"/>
              </a:xfrm>
              <a:custGeom>
                <a:avLst/>
                <a:gdLst>
                  <a:gd name="T0" fmla="*/ 0 w 41"/>
                  <a:gd name="T1" fmla="*/ 104 h 104"/>
                  <a:gd name="T2" fmla="*/ 41 w 41"/>
                  <a:gd name="T3" fmla="*/ 104 h 104"/>
                  <a:gd name="T4" fmla="*/ 41 w 41"/>
                  <a:gd name="T5" fmla="*/ 0 h 104"/>
                  <a:gd name="T6" fmla="*/ 0 w 41"/>
                  <a:gd name="T7" fmla="*/ 29 h 104"/>
                  <a:gd name="T8" fmla="*/ 0 w 41"/>
                  <a:gd name="T9" fmla="*/ 10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104">
                    <a:moveTo>
                      <a:pt x="0" y="104"/>
                    </a:moveTo>
                    <a:cubicBezTo>
                      <a:pt x="41" y="104"/>
                      <a:pt x="41" y="104"/>
                      <a:pt x="41" y="104"/>
                    </a:cubicBezTo>
                    <a:cubicBezTo>
                      <a:pt x="41" y="0"/>
                      <a:pt x="41" y="0"/>
                      <a:pt x="41" y="0"/>
                    </a:cubicBezTo>
                    <a:cubicBezTo>
                      <a:pt x="26" y="0"/>
                      <a:pt x="0" y="3"/>
                      <a:pt x="0" y="29"/>
                    </a:cubicBezTo>
                    <a:lnTo>
                      <a:pt x="0" y="104"/>
                    </a:lnTo>
                    <a:close/>
                  </a:path>
                </a:pathLst>
              </a:custGeom>
              <a:noFill/>
              <a:ln w="26988" cap="rnd">
                <a:solidFill>
                  <a:schemeClr val="bg1">
                    <a:lumMod val="5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" name="Line 27"/>
              <p:cNvSpPr>
                <a:spLocks noChangeShapeType="1"/>
              </p:cNvSpPr>
              <p:nvPr/>
            </p:nvSpPr>
            <p:spPr bwMode="auto">
              <a:xfrm>
                <a:off x="8882063" y="1100138"/>
                <a:ext cx="0" cy="85725"/>
              </a:xfrm>
              <a:prstGeom prst="line">
                <a:avLst/>
              </a:prstGeom>
              <a:noFill/>
              <a:ln w="26988" cap="rnd">
                <a:solidFill>
                  <a:schemeClr val="bg1">
                    <a:lumMod val="5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" name="Freeform 28"/>
              <p:cNvSpPr>
                <a:spLocks/>
              </p:cNvSpPr>
              <p:nvPr/>
            </p:nvSpPr>
            <p:spPr bwMode="auto">
              <a:xfrm>
                <a:off x="9039225" y="387350"/>
                <a:ext cx="188912" cy="242888"/>
              </a:xfrm>
              <a:custGeom>
                <a:avLst/>
                <a:gdLst>
                  <a:gd name="T0" fmla="*/ 57 w 57"/>
                  <a:gd name="T1" fmla="*/ 73 h 73"/>
                  <a:gd name="T2" fmla="*/ 36 w 57"/>
                  <a:gd name="T3" fmla="*/ 73 h 73"/>
                  <a:gd name="T4" fmla="*/ 0 w 57"/>
                  <a:gd name="T5" fmla="*/ 37 h 73"/>
                  <a:gd name="T6" fmla="*/ 36 w 57"/>
                  <a:gd name="T7" fmla="*/ 0 h 73"/>
                  <a:gd name="T8" fmla="*/ 57 w 57"/>
                  <a:gd name="T9" fmla="*/ 0 h 73"/>
                  <a:gd name="T10" fmla="*/ 57 w 57"/>
                  <a:gd name="T11" fmla="*/ 7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7" h="73">
                    <a:moveTo>
                      <a:pt x="57" y="73"/>
                    </a:moveTo>
                    <a:cubicBezTo>
                      <a:pt x="36" y="73"/>
                      <a:pt x="36" y="73"/>
                      <a:pt x="36" y="73"/>
                    </a:cubicBezTo>
                    <a:cubicBezTo>
                      <a:pt x="16" y="73"/>
                      <a:pt x="0" y="57"/>
                      <a:pt x="0" y="37"/>
                    </a:cubicBezTo>
                    <a:cubicBezTo>
                      <a:pt x="0" y="17"/>
                      <a:pt x="16" y="0"/>
                      <a:pt x="36" y="0"/>
                    </a:cubicBezTo>
                    <a:cubicBezTo>
                      <a:pt x="57" y="0"/>
                      <a:pt x="57" y="0"/>
                      <a:pt x="57" y="0"/>
                    </a:cubicBezTo>
                    <a:lnTo>
                      <a:pt x="57" y="73"/>
                    </a:lnTo>
                    <a:close/>
                  </a:path>
                </a:pathLst>
              </a:custGeom>
              <a:noFill/>
              <a:ln w="26988" cap="rnd">
                <a:solidFill>
                  <a:schemeClr val="bg1">
                    <a:lumMod val="5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" name="Rectangle 29"/>
              <p:cNvSpPr>
                <a:spLocks noChangeArrowheads="1"/>
              </p:cNvSpPr>
              <p:nvPr/>
            </p:nvSpPr>
            <p:spPr bwMode="auto">
              <a:xfrm>
                <a:off x="9228138" y="423863"/>
                <a:ext cx="103187" cy="173038"/>
              </a:xfrm>
              <a:prstGeom prst="rect">
                <a:avLst/>
              </a:prstGeom>
              <a:noFill/>
              <a:ln w="26988" cap="rnd">
                <a:solidFill>
                  <a:schemeClr val="bg1">
                    <a:lumMod val="5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" name="Freeform 30"/>
              <p:cNvSpPr>
                <a:spLocks/>
              </p:cNvSpPr>
              <p:nvPr/>
            </p:nvSpPr>
            <p:spPr bwMode="auto">
              <a:xfrm>
                <a:off x="9331325" y="423863"/>
                <a:ext cx="139700" cy="346075"/>
              </a:xfrm>
              <a:custGeom>
                <a:avLst/>
                <a:gdLst>
                  <a:gd name="T0" fmla="*/ 42 w 42"/>
                  <a:gd name="T1" fmla="*/ 104 h 104"/>
                  <a:gd name="T2" fmla="*/ 0 w 42"/>
                  <a:gd name="T3" fmla="*/ 104 h 104"/>
                  <a:gd name="T4" fmla="*/ 0 w 42"/>
                  <a:gd name="T5" fmla="*/ 0 h 104"/>
                  <a:gd name="T6" fmla="*/ 42 w 42"/>
                  <a:gd name="T7" fmla="*/ 29 h 104"/>
                  <a:gd name="T8" fmla="*/ 42 w 42"/>
                  <a:gd name="T9" fmla="*/ 10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104">
                    <a:moveTo>
                      <a:pt x="42" y="104"/>
                    </a:moveTo>
                    <a:cubicBezTo>
                      <a:pt x="0" y="104"/>
                      <a:pt x="0" y="104"/>
                      <a:pt x="0" y="10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42" y="3"/>
                      <a:pt x="42" y="29"/>
                    </a:cubicBezTo>
                    <a:lnTo>
                      <a:pt x="42" y="104"/>
                    </a:lnTo>
                    <a:close/>
                  </a:path>
                </a:pathLst>
              </a:custGeom>
              <a:noFill/>
              <a:ln w="26988" cap="rnd">
                <a:solidFill>
                  <a:schemeClr val="bg1">
                    <a:lumMod val="5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" name="Line 31"/>
              <p:cNvSpPr>
                <a:spLocks noChangeShapeType="1"/>
              </p:cNvSpPr>
              <p:nvPr/>
            </p:nvSpPr>
            <p:spPr bwMode="auto">
              <a:xfrm>
                <a:off x="9401175" y="787400"/>
                <a:ext cx="0" cy="398463"/>
              </a:xfrm>
              <a:prstGeom prst="line">
                <a:avLst/>
              </a:prstGeom>
              <a:noFill/>
              <a:ln w="26988" cap="rnd">
                <a:solidFill>
                  <a:schemeClr val="bg1">
                    <a:lumMod val="5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24" name="矩形 123"/>
            <p:cNvSpPr/>
            <p:nvPr/>
          </p:nvSpPr>
          <p:spPr>
            <a:xfrm>
              <a:off x="3888886" y="2390163"/>
              <a:ext cx="1215397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200" b="1" dirty="0">
                  <a:latin typeface="+mj-lt"/>
                </a:rPr>
                <a:t>ADD TITLE </a:t>
              </a:r>
              <a:r>
                <a:rPr lang="en-US" altLang="zh-CN" sz="1200" b="1" dirty="0">
                  <a:latin typeface="+mj-lt"/>
                </a:rPr>
                <a:t>HERE</a:t>
              </a:r>
              <a:endParaRPr lang="zh-CN" altLang="en-US" sz="1200" b="1" dirty="0">
                <a:latin typeface="+mj-lt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5911246" y="2459825"/>
            <a:ext cx="1215397" cy="926323"/>
            <a:chOff x="5911246" y="2459825"/>
            <a:chExt cx="1215397" cy="926323"/>
          </a:xfrm>
        </p:grpSpPr>
        <p:sp>
          <p:nvSpPr>
            <p:cNvPr id="43" name="椭圆 42"/>
            <p:cNvSpPr/>
            <p:nvPr/>
          </p:nvSpPr>
          <p:spPr>
            <a:xfrm>
              <a:off x="6188862" y="2459825"/>
              <a:ext cx="634395" cy="634395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76000">
                  <a:schemeClr val="bg1">
                    <a:lumMod val="95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50800" dist="25400" dir="5400000" sx="101000" sy="101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 dirty="0"/>
            </a:p>
          </p:txBody>
        </p:sp>
        <p:grpSp>
          <p:nvGrpSpPr>
            <p:cNvPr id="44" name="组合 43"/>
            <p:cNvGrpSpPr/>
            <p:nvPr/>
          </p:nvGrpSpPr>
          <p:grpSpPr>
            <a:xfrm>
              <a:off x="6279636" y="2666032"/>
              <a:ext cx="466000" cy="246340"/>
              <a:chOff x="3935413" y="1387475"/>
              <a:chExt cx="831850" cy="439738"/>
            </a:xfrm>
          </p:grpSpPr>
          <p:sp>
            <p:nvSpPr>
              <p:cNvPr id="45" name="Freeform 50"/>
              <p:cNvSpPr>
                <a:spLocks/>
              </p:cNvSpPr>
              <p:nvPr/>
            </p:nvSpPr>
            <p:spPr bwMode="auto">
              <a:xfrm>
                <a:off x="3935413" y="1597025"/>
                <a:ext cx="831850" cy="157163"/>
              </a:xfrm>
              <a:custGeom>
                <a:avLst/>
                <a:gdLst>
                  <a:gd name="T0" fmla="*/ 31 w 250"/>
                  <a:gd name="T1" fmla="*/ 47 h 47"/>
                  <a:gd name="T2" fmla="*/ 6 w 250"/>
                  <a:gd name="T3" fmla="*/ 47 h 47"/>
                  <a:gd name="T4" fmla="*/ 0 w 250"/>
                  <a:gd name="T5" fmla="*/ 41 h 47"/>
                  <a:gd name="T6" fmla="*/ 0 w 250"/>
                  <a:gd name="T7" fmla="*/ 6 h 47"/>
                  <a:gd name="T8" fmla="*/ 6 w 250"/>
                  <a:gd name="T9" fmla="*/ 0 h 47"/>
                  <a:gd name="T10" fmla="*/ 232 w 250"/>
                  <a:gd name="T11" fmla="*/ 0 h 47"/>
                  <a:gd name="T12" fmla="*/ 250 w 250"/>
                  <a:gd name="T13" fmla="*/ 18 h 47"/>
                  <a:gd name="T14" fmla="*/ 250 w 250"/>
                  <a:gd name="T15" fmla="*/ 41 h 47"/>
                  <a:gd name="T16" fmla="*/ 244 w 250"/>
                  <a:gd name="T17" fmla="*/ 47 h 47"/>
                  <a:gd name="T18" fmla="*/ 227 w 250"/>
                  <a:gd name="T19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50" h="47">
                    <a:moveTo>
                      <a:pt x="31" y="47"/>
                    </a:moveTo>
                    <a:cubicBezTo>
                      <a:pt x="6" y="47"/>
                      <a:pt x="6" y="47"/>
                      <a:pt x="6" y="47"/>
                    </a:cubicBezTo>
                    <a:cubicBezTo>
                      <a:pt x="3" y="47"/>
                      <a:pt x="0" y="44"/>
                      <a:pt x="0" y="41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3" y="0"/>
                      <a:pt x="6" y="0"/>
                    </a:cubicBezTo>
                    <a:cubicBezTo>
                      <a:pt x="232" y="0"/>
                      <a:pt x="232" y="0"/>
                      <a:pt x="232" y="0"/>
                    </a:cubicBezTo>
                    <a:cubicBezTo>
                      <a:pt x="242" y="0"/>
                      <a:pt x="250" y="8"/>
                      <a:pt x="250" y="18"/>
                    </a:cubicBezTo>
                    <a:cubicBezTo>
                      <a:pt x="250" y="41"/>
                      <a:pt x="250" y="41"/>
                      <a:pt x="250" y="41"/>
                    </a:cubicBezTo>
                    <a:cubicBezTo>
                      <a:pt x="250" y="44"/>
                      <a:pt x="247" y="47"/>
                      <a:pt x="244" y="47"/>
                    </a:cubicBezTo>
                    <a:cubicBezTo>
                      <a:pt x="227" y="47"/>
                      <a:pt x="227" y="47"/>
                      <a:pt x="227" y="47"/>
                    </a:cubicBezTo>
                  </a:path>
                </a:pathLst>
              </a:custGeom>
              <a:noFill/>
              <a:ln w="26988" cap="flat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" name="Line 51"/>
              <p:cNvSpPr>
                <a:spLocks noChangeShapeType="1"/>
              </p:cNvSpPr>
              <p:nvPr/>
            </p:nvSpPr>
            <p:spPr bwMode="auto">
              <a:xfrm flipH="1">
                <a:off x="4194175" y="1754188"/>
                <a:ext cx="355600" cy="0"/>
              </a:xfrm>
              <a:prstGeom prst="line">
                <a:avLst/>
              </a:prstGeom>
              <a:noFill/>
              <a:ln w="26988" cap="flat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" name="Freeform 52"/>
              <p:cNvSpPr>
                <a:spLocks/>
              </p:cNvSpPr>
              <p:nvPr/>
            </p:nvSpPr>
            <p:spPr bwMode="auto">
              <a:xfrm>
                <a:off x="4057650" y="1387475"/>
                <a:ext cx="495300" cy="212725"/>
              </a:xfrm>
              <a:custGeom>
                <a:avLst/>
                <a:gdLst>
                  <a:gd name="T0" fmla="*/ 0 w 149"/>
                  <a:gd name="T1" fmla="*/ 64 h 64"/>
                  <a:gd name="T2" fmla="*/ 4 w 149"/>
                  <a:gd name="T3" fmla="*/ 57 h 64"/>
                  <a:gd name="T4" fmla="*/ 48 w 149"/>
                  <a:gd name="T5" fmla="*/ 2 h 64"/>
                  <a:gd name="T6" fmla="*/ 53 w 149"/>
                  <a:gd name="T7" fmla="*/ 0 h 64"/>
                  <a:gd name="T8" fmla="*/ 102 w 149"/>
                  <a:gd name="T9" fmla="*/ 0 h 64"/>
                  <a:gd name="T10" fmla="*/ 106 w 149"/>
                  <a:gd name="T11" fmla="*/ 2 h 64"/>
                  <a:gd name="T12" fmla="*/ 149 w 149"/>
                  <a:gd name="T13" fmla="*/ 64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9" h="64">
                    <a:moveTo>
                      <a:pt x="0" y="64"/>
                    </a:moveTo>
                    <a:cubicBezTo>
                      <a:pt x="0" y="63"/>
                      <a:pt x="3" y="58"/>
                      <a:pt x="4" y="57"/>
                    </a:cubicBezTo>
                    <a:cubicBezTo>
                      <a:pt x="48" y="2"/>
                      <a:pt x="48" y="2"/>
                      <a:pt x="48" y="2"/>
                    </a:cubicBezTo>
                    <a:cubicBezTo>
                      <a:pt x="49" y="1"/>
                      <a:pt x="51" y="0"/>
                      <a:pt x="53" y="0"/>
                    </a:cubicBezTo>
                    <a:cubicBezTo>
                      <a:pt x="102" y="0"/>
                      <a:pt x="102" y="0"/>
                      <a:pt x="102" y="0"/>
                    </a:cubicBezTo>
                    <a:cubicBezTo>
                      <a:pt x="103" y="0"/>
                      <a:pt x="105" y="1"/>
                      <a:pt x="106" y="2"/>
                    </a:cubicBezTo>
                    <a:cubicBezTo>
                      <a:pt x="149" y="64"/>
                      <a:pt x="149" y="64"/>
                      <a:pt x="149" y="64"/>
                    </a:cubicBezTo>
                  </a:path>
                </a:pathLst>
              </a:custGeom>
              <a:noFill/>
              <a:ln w="26988" cap="flat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" name="Line 53"/>
              <p:cNvSpPr>
                <a:spLocks noChangeShapeType="1"/>
              </p:cNvSpPr>
              <p:nvPr/>
            </p:nvSpPr>
            <p:spPr bwMode="auto">
              <a:xfrm>
                <a:off x="4173538" y="1441450"/>
                <a:ext cx="266700" cy="0"/>
              </a:xfrm>
              <a:prstGeom prst="line">
                <a:avLst/>
              </a:prstGeom>
              <a:noFill/>
              <a:ln w="26988" cap="flat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" name="Freeform 54"/>
              <p:cNvSpPr>
                <a:spLocks/>
              </p:cNvSpPr>
              <p:nvPr/>
            </p:nvSpPr>
            <p:spPr bwMode="auto">
              <a:xfrm>
                <a:off x="4033838" y="1663700"/>
                <a:ext cx="163512" cy="163513"/>
              </a:xfrm>
              <a:custGeom>
                <a:avLst/>
                <a:gdLst>
                  <a:gd name="T0" fmla="*/ 46 w 49"/>
                  <a:gd name="T1" fmla="*/ 20 h 49"/>
                  <a:gd name="T2" fmla="*/ 19 w 49"/>
                  <a:gd name="T3" fmla="*/ 46 h 49"/>
                  <a:gd name="T4" fmla="*/ 3 w 49"/>
                  <a:gd name="T5" fmla="*/ 30 h 49"/>
                  <a:gd name="T6" fmla="*/ 29 w 49"/>
                  <a:gd name="T7" fmla="*/ 3 h 49"/>
                  <a:gd name="T8" fmla="*/ 46 w 49"/>
                  <a:gd name="T9" fmla="*/ 2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46" y="20"/>
                    </a:moveTo>
                    <a:cubicBezTo>
                      <a:pt x="49" y="35"/>
                      <a:pt x="35" y="49"/>
                      <a:pt x="19" y="46"/>
                    </a:cubicBezTo>
                    <a:cubicBezTo>
                      <a:pt x="11" y="44"/>
                      <a:pt x="5" y="38"/>
                      <a:pt x="3" y="30"/>
                    </a:cubicBezTo>
                    <a:cubicBezTo>
                      <a:pt x="0" y="14"/>
                      <a:pt x="13" y="0"/>
                      <a:pt x="29" y="3"/>
                    </a:cubicBezTo>
                    <a:cubicBezTo>
                      <a:pt x="37" y="5"/>
                      <a:pt x="44" y="12"/>
                      <a:pt x="46" y="20"/>
                    </a:cubicBezTo>
                    <a:close/>
                  </a:path>
                </a:pathLst>
              </a:custGeom>
              <a:noFill/>
              <a:ln w="26988" cap="flat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" name="Freeform 55"/>
              <p:cNvSpPr>
                <a:spLocks/>
              </p:cNvSpPr>
              <p:nvPr/>
            </p:nvSpPr>
            <p:spPr bwMode="auto">
              <a:xfrm>
                <a:off x="4540250" y="1663700"/>
                <a:ext cx="163512" cy="163513"/>
              </a:xfrm>
              <a:custGeom>
                <a:avLst/>
                <a:gdLst>
                  <a:gd name="T0" fmla="*/ 46 w 49"/>
                  <a:gd name="T1" fmla="*/ 20 h 49"/>
                  <a:gd name="T2" fmla="*/ 20 w 49"/>
                  <a:gd name="T3" fmla="*/ 46 h 49"/>
                  <a:gd name="T4" fmla="*/ 3 w 49"/>
                  <a:gd name="T5" fmla="*/ 30 h 49"/>
                  <a:gd name="T6" fmla="*/ 30 w 49"/>
                  <a:gd name="T7" fmla="*/ 3 h 49"/>
                  <a:gd name="T8" fmla="*/ 46 w 49"/>
                  <a:gd name="T9" fmla="*/ 2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9">
                    <a:moveTo>
                      <a:pt x="46" y="20"/>
                    </a:moveTo>
                    <a:cubicBezTo>
                      <a:pt x="49" y="35"/>
                      <a:pt x="36" y="49"/>
                      <a:pt x="20" y="46"/>
                    </a:cubicBezTo>
                    <a:cubicBezTo>
                      <a:pt x="12" y="44"/>
                      <a:pt x="5" y="38"/>
                      <a:pt x="3" y="30"/>
                    </a:cubicBezTo>
                    <a:cubicBezTo>
                      <a:pt x="0" y="14"/>
                      <a:pt x="14" y="0"/>
                      <a:pt x="30" y="3"/>
                    </a:cubicBezTo>
                    <a:cubicBezTo>
                      <a:pt x="38" y="5"/>
                      <a:pt x="44" y="12"/>
                      <a:pt x="46" y="20"/>
                    </a:cubicBezTo>
                    <a:close/>
                  </a:path>
                </a:pathLst>
              </a:custGeom>
              <a:noFill/>
              <a:ln w="26988" cap="flat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25" name="矩形 124"/>
            <p:cNvSpPr/>
            <p:nvPr/>
          </p:nvSpPr>
          <p:spPr>
            <a:xfrm>
              <a:off x="5911246" y="3109149"/>
              <a:ext cx="1215397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200" b="1" dirty="0">
                  <a:latin typeface="+mj-lt"/>
                </a:rPr>
                <a:t>ADD TITLE </a:t>
              </a:r>
              <a:r>
                <a:rPr lang="en-US" altLang="zh-CN" sz="1200" b="1" dirty="0">
                  <a:latin typeface="+mj-lt"/>
                </a:rPr>
                <a:t>HERE</a:t>
              </a:r>
              <a:endParaRPr lang="zh-CN" altLang="en-US" sz="1200" b="1" dirty="0">
                <a:latin typeface="+mj-lt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8463116" y="1842671"/>
            <a:ext cx="1215397" cy="926972"/>
            <a:chOff x="8463116" y="1842671"/>
            <a:chExt cx="1215397" cy="926972"/>
          </a:xfrm>
        </p:grpSpPr>
        <p:sp>
          <p:nvSpPr>
            <p:cNvPr id="51" name="椭圆 50"/>
            <p:cNvSpPr/>
            <p:nvPr/>
          </p:nvSpPr>
          <p:spPr>
            <a:xfrm>
              <a:off x="8726300" y="1842671"/>
              <a:ext cx="634395" cy="634395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76000">
                  <a:schemeClr val="bg1">
                    <a:lumMod val="95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50800" dist="25400" dir="5400000" sx="101000" sy="101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 dirty="0"/>
            </a:p>
          </p:txBody>
        </p:sp>
        <p:grpSp>
          <p:nvGrpSpPr>
            <p:cNvPr id="52" name="组合 51"/>
            <p:cNvGrpSpPr/>
            <p:nvPr/>
          </p:nvGrpSpPr>
          <p:grpSpPr>
            <a:xfrm>
              <a:off x="8865897" y="1933755"/>
              <a:ext cx="358113" cy="415086"/>
              <a:chOff x="2251076" y="4394200"/>
              <a:chExt cx="698500" cy="809625"/>
            </a:xfrm>
          </p:grpSpPr>
          <p:sp>
            <p:nvSpPr>
              <p:cNvPr id="53" name="Freeform 24"/>
              <p:cNvSpPr>
                <a:spLocks/>
              </p:cNvSpPr>
              <p:nvPr/>
            </p:nvSpPr>
            <p:spPr bwMode="auto">
              <a:xfrm>
                <a:off x="2360613" y="4394200"/>
                <a:ext cx="473075" cy="327025"/>
              </a:xfrm>
              <a:custGeom>
                <a:avLst/>
                <a:gdLst>
                  <a:gd name="T0" fmla="*/ 0 w 142"/>
                  <a:gd name="T1" fmla="*/ 98 h 98"/>
                  <a:gd name="T2" fmla="*/ 71 w 142"/>
                  <a:gd name="T3" fmla="*/ 2 h 98"/>
                  <a:gd name="T4" fmla="*/ 142 w 142"/>
                  <a:gd name="T5" fmla="*/ 90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42" h="98">
                    <a:moveTo>
                      <a:pt x="0" y="98"/>
                    </a:moveTo>
                    <a:cubicBezTo>
                      <a:pt x="0" y="98"/>
                      <a:pt x="23" y="4"/>
                      <a:pt x="71" y="2"/>
                    </a:cubicBezTo>
                    <a:cubicBezTo>
                      <a:pt x="119" y="0"/>
                      <a:pt x="142" y="90"/>
                      <a:pt x="142" y="90"/>
                    </a:cubicBezTo>
                  </a:path>
                </a:pathLst>
              </a:custGeom>
              <a:noFill/>
              <a:ln w="26988" cap="flat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" name="Freeform 25"/>
              <p:cNvSpPr>
                <a:spLocks/>
              </p:cNvSpPr>
              <p:nvPr/>
            </p:nvSpPr>
            <p:spPr bwMode="auto">
              <a:xfrm>
                <a:off x="2251076" y="4724400"/>
                <a:ext cx="698500" cy="479425"/>
              </a:xfrm>
              <a:custGeom>
                <a:avLst/>
                <a:gdLst>
                  <a:gd name="T0" fmla="*/ 25 w 210"/>
                  <a:gd name="T1" fmla="*/ 0 h 144"/>
                  <a:gd name="T2" fmla="*/ 183 w 210"/>
                  <a:gd name="T3" fmla="*/ 0 h 144"/>
                  <a:gd name="T4" fmla="*/ 199 w 210"/>
                  <a:gd name="T5" fmla="*/ 7 h 144"/>
                  <a:gd name="T6" fmla="*/ 207 w 210"/>
                  <a:gd name="T7" fmla="*/ 31 h 144"/>
                  <a:gd name="T8" fmla="*/ 191 w 210"/>
                  <a:gd name="T9" fmla="*/ 125 h 144"/>
                  <a:gd name="T10" fmla="*/ 175 w 210"/>
                  <a:gd name="T11" fmla="*/ 140 h 144"/>
                  <a:gd name="T12" fmla="*/ 41 w 210"/>
                  <a:gd name="T13" fmla="*/ 140 h 144"/>
                  <a:gd name="T14" fmla="*/ 25 w 210"/>
                  <a:gd name="T15" fmla="*/ 141 h 144"/>
                  <a:gd name="T16" fmla="*/ 1 w 210"/>
                  <a:gd name="T17" fmla="*/ 14 h 144"/>
                  <a:gd name="T18" fmla="*/ 9 w 210"/>
                  <a:gd name="T19" fmla="*/ 7 h 144"/>
                  <a:gd name="T20" fmla="*/ 25 w 210"/>
                  <a:gd name="T21" fmla="*/ 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0" h="144">
                    <a:moveTo>
                      <a:pt x="25" y="0"/>
                    </a:moveTo>
                    <a:cubicBezTo>
                      <a:pt x="183" y="0"/>
                      <a:pt x="183" y="0"/>
                      <a:pt x="183" y="0"/>
                    </a:cubicBezTo>
                    <a:cubicBezTo>
                      <a:pt x="183" y="0"/>
                      <a:pt x="196" y="4"/>
                      <a:pt x="199" y="7"/>
                    </a:cubicBezTo>
                    <a:cubicBezTo>
                      <a:pt x="204" y="12"/>
                      <a:pt x="206" y="21"/>
                      <a:pt x="207" y="31"/>
                    </a:cubicBezTo>
                    <a:cubicBezTo>
                      <a:pt x="210" y="55"/>
                      <a:pt x="202" y="104"/>
                      <a:pt x="191" y="125"/>
                    </a:cubicBezTo>
                    <a:cubicBezTo>
                      <a:pt x="189" y="130"/>
                      <a:pt x="175" y="140"/>
                      <a:pt x="175" y="140"/>
                    </a:cubicBezTo>
                    <a:cubicBezTo>
                      <a:pt x="41" y="140"/>
                      <a:pt x="41" y="140"/>
                      <a:pt x="41" y="140"/>
                    </a:cubicBezTo>
                    <a:cubicBezTo>
                      <a:pt x="41" y="140"/>
                      <a:pt x="28" y="144"/>
                      <a:pt x="25" y="141"/>
                    </a:cubicBezTo>
                    <a:cubicBezTo>
                      <a:pt x="6" y="117"/>
                      <a:pt x="0" y="54"/>
                      <a:pt x="1" y="14"/>
                    </a:cubicBezTo>
                    <a:cubicBezTo>
                      <a:pt x="1" y="11"/>
                      <a:pt x="7" y="9"/>
                      <a:pt x="9" y="7"/>
                    </a:cubicBezTo>
                    <a:cubicBezTo>
                      <a:pt x="13" y="4"/>
                      <a:pt x="25" y="0"/>
                      <a:pt x="25" y="0"/>
                    </a:cubicBezTo>
                    <a:close/>
                  </a:path>
                </a:pathLst>
              </a:custGeom>
              <a:noFill/>
              <a:ln w="26988" cap="flat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" name="Freeform 26"/>
              <p:cNvSpPr>
                <a:spLocks/>
              </p:cNvSpPr>
              <p:nvPr/>
            </p:nvSpPr>
            <p:spPr bwMode="auto">
              <a:xfrm>
                <a:off x="2281238" y="4903788"/>
                <a:ext cx="631825" cy="150813"/>
              </a:xfrm>
              <a:custGeom>
                <a:avLst/>
                <a:gdLst>
                  <a:gd name="T0" fmla="*/ 0 w 190"/>
                  <a:gd name="T1" fmla="*/ 0 h 45"/>
                  <a:gd name="T2" fmla="*/ 63 w 190"/>
                  <a:gd name="T3" fmla="*/ 40 h 45"/>
                  <a:gd name="T4" fmla="*/ 127 w 190"/>
                  <a:gd name="T5" fmla="*/ 40 h 45"/>
                  <a:gd name="T6" fmla="*/ 190 w 190"/>
                  <a:gd name="T7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0" h="45">
                    <a:moveTo>
                      <a:pt x="0" y="0"/>
                    </a:moveTo>
                    <a:cubicBezTo>
                      <a:pt x="0" y="0"/>
                      <a:pt x="45" y="35"/>
                      <a:pt x="63" y="40"/>
                    </a:cubicBezTo>
                    <a:cubicBezTo>
                      <a:pt x="79" y="44"/>
                      <a:pt x="112" y="45"/>
                      <a:pt x="127" y="40"/>
                    </a:cubicBezTo>
                    <a:cubicBezTo>
                      <a:pt x="145" y="34"/>
                      <a:pt x="190" y="0"/>
                      <a:pt x="190" y="0"/>
                    </a:cubicBezTo>
                  </a:path>
                </a:pathLst>
              </a:custGeom>
              <a:noFill/>
              <a:ln w="26988" cap="flat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" name="Rectangle 27"/>
              <p:cNvSpPr>
                <a:spLocks noChangeArrowheads="1"/>
              </p:cNvSpPr>
              <p:nvPr/>
            </p:nvSpPr>
            <p:spPr bwMode="auto">
              <a:xfrm>
                <a:off x="2570163" y="4824413"/>
                <a:ext cx="53975" cy="52388"/>
              </a:xfrm>
              <a:prstGeom prst="rect">
                <a:avLst/>
              </a:prstGeom>
              <a:noFill/>
              <a:ln w="26988" cap="flat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27" name="矩形 126"/>
            <p:cNvSpPr/>
            <p:nvPr/>
          </p:nvSpPr>
          <p:spPr>
            <a:xfrm>
              <a:off x="8463116" y="2492644"/>
              <a:ext cx="1215397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200" b="1" dirty="0">
                  <a:latin typeface="+mj-lt"/>
                </a:rPr>
                <a:t>ADD TITLE </a:t>
              </a:r>
              <a:r>
                <a:rPr lang="en-US" altLang="zh-CN" sz="1200" b="1" dirty="0">
                  <a:latin typeface="+mj-lt"/>
                </a:rPr>
                <a:t>HERE</a:t>
              </a:r>
              <a:endParaRPr lang="zh-CN" altLang="en-US" sz="1200" b="1" dirty="0">
                <a:latin typeface="+mj-lt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7391820" y="3451703"/>
            <a:ext cx="1215397" cy="922131"/>
            <a:chOff x="7391820" y="3451703"/>
            <a:chExt cx="1215397" cy="922131"/>
          </a:xfrm>
        </p:grpSpPr>
        <p:sp>
          <p:nvSpPr>
            <p:cNvPr id="70" name="椭圆 69"/>
            <p:cNvSpPr/>
            <p:nvPr/>
          </p:nvSpPr>
          <p:spPr>
            <a:xfrm>
              <a:off x="7662449" y="3451703"/>
              <a:ext cx="634395" cy="634395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76000">
                  <a:schemeClr val="bg1">
                    <a:lumMod val="95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50800" dist="25400" dir="5400000" sx="101000" sy="101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7791624" y="3629558"/>
              <a:ext cx="357966" cy="254019"/>
              <a:chOff x="5389679" y="1972651"/>
              <a:chExt cx="825500" cy="585788"/>
            </a:xfrm>
          </p:grpSpPr>
          <p:sp>
            <p:nvSpPr>
              <p:cNvPr id="71" name="Freeform 47"/>
              <p:cNvSpPr>
                <a:spLocks/>
              </p:cNvSpPr>
              <p:nvPr/>
            </p:nvSpPr>
            <p:spPr bwMode="auto">
              <a:xfrm>
                <a:off x="5389679" y="2079014"/>
                <a:ext cx="825500" cy="479425"/>
              </a:xfrm>
              <a:custGeom>
                <a:avLst/>
                <a:gdLst>
                  <a:gd name="T0" fmla="*/ 233 w 248"/>
                  <a:gd name="T1" fmla="*/ 0 h 144"/>
                  <a:gd name="T2" fmla="*/ 15 w 248"/>
                  <a:gd name="T3" fmla="*/ 0 h 144"/>
                  <a:gd name="T4" fmla="*/ 0 w 248"/>
                  <a:gd name="T5" fmla="*/ 15 h 144"/>
                  <a:gd name="T6" fmla="*/ 0 w 248"/>
                  <a:gd name="T7" fmla="*/ 129 h 144"/>
                  <a:gd name="T8" fmla="*/ 15 w 248"/>
                  <a:gd name="T9" fmla="*/ 144 h 144"/>
                  <a:gd name="T10" fmla="*/ 233 w 248"/>
                  <a:gd name="T11" fmla="*/ 144 h 144"/>
                  <a:gd name="T12" fmla="*/ 248 w 248"/>
                  <a:gd name="T13" fmla="*/ 129 h 144"/>
                  <a:gd name="T14" fmla="*/ 248 w 248"/>
                  <a:gd name="T15" fmla="*/ 15 h 144"/>
                  <a:gd name="T16" fmla="*/ 233 w 248"/>
                  <a:gd name="T17" fmla="*/ 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8" h="144">
                    <a:moveTo>
                      <a:pt x="233" y="0"/>
                    </a:moveTo>
                    <a:cubicBezTo>
                      <a:pt x="15" y="0"/>
                      <a:pt x="15" y="0"/>
                      <a:pt x="15" y="0"/>
                    </a:cubicBezTo>
                    <a:cubicBezTo>
                      <a:pt x="7" y="0"/>
                      <a:pt x="0" y="7"/>
                      <a:pt x="0" y="15"/>
                    </a:cubicBezTo>
                    <a:cubicBezTo>
                      <a:pt x="0" y="129"/>
                      <a:pt x="0" y="129"/>
                      <a:pt x="0" y="129"/>
                    </a:cubicBezTo>
                    <a:cubicBezTo>
                      <a:pt x="0" y="137"/>
                      <a:pt x="7" y="144"/>
                      <a:pt x="15" y="144"/>
                    </a:cubicBezTo>
                    <a:cubicBezTo>
                      <a:pt x="233" y="144"/>
                      <a:pt x="233" y="144"/>
                      <a:pt x="233" y="144"/>
                    </a:cubicBezTo>
                    <a:cubicBezTo>
                      <a:pt x="241" y="144"/>
                      <a:pt x="248" y="137"/>
                      <a:pt x="248" y="129"/>
                    </a:cubicBezTo>
                    <a:cubicBezTo>
                      <a:pt x="248" y="15"/>
                      <a:pt x="248" y="15"/>
                      <a:pt x="248" y="15"/>
                    </a:cubicBezTo>
                    <a:cubicBezTo>
                      <a:pt x="248" y="7"/>
                      <a:pt x="241" y="0"/>
                      <a:pt x="233" y="0"/>
                    </a:cubicBezTo>
                    <a:close/>
                  </a:path>
                </a:pathLst>
              </a:custGeom>
              <a:noFill/>
              <a:ln w="26988" cap="rnd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" name="Line 48"/>
              <p:cNvSpPr>
                <a:spLocks noChangeShapeType="1"/>
              </p:cNvSpPr>
              <p:nvPr/>
            </p:nvSpPr>
            <p:spPr bwMode="auto">
              <a:xfrm>
                <a:off x="5389679" y="2239351"/>
                <a:ext cx="825500" cy="0"/>
              </a:xfrm>
              <a:prstGeom prst="line">
                <a:avLst/>
              </a:prstGeom>
              <a:noFill/>
              <a:ln w="26988" cap="rnd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" name="Freeform 49"/>
              <p:cNvSpPr>
                <a:spLocks/>
              </p:cNvSpPr>
              <p:nvPr/>
            </p:nvSpPr>
            <p:spPr bwMode="auto">
              <a:xfrm>
                <a:off x="5735754" y="2239351"/>
                <a:ext cx="133350" cy="79375"/>
              </a:xfrm>
              <a:custGeom>
                <a:avLst/>
                <a:gdLst>
                  <a:gd name="T0" fmla="*/ 0 w 40"/>
                  <a:gd name="T1" fmla="*/ 0 h 24"/>
                  <a:gd name="T2" fmla="*/ 0 w 40"/>
                  <a:gd name="T3" fmla="*/ 17 h 24"/>
                  <a:gd name="T4" fmla="*/ 7 w 40"/>
                  <a:gd name="T5" fmla="*/ 24 h 24"/>
                  <a:gd name="T6" fmla="*/ 33 w 40"/>
                  <a:gd name="T7" fmla="*/ 24 h 24"/>
                  <a:gd name="T8" fmla="*/ 40 w 40"/>
                  <a:gd name="T9" fmla="*/ 17 h 24"/>
                  <a:gd name="T10" fmla="*/ 40 w 40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" h="24">
                    <a:moveTo>
                      <a:pt x="0" y="0"/>
                    </a:moveTo>
                    <a:cubicBezTo>
                      <a:pt x="0" y="17"/>
                      <a:pt x="0" y="17"/>
                      <a:pt x="0" y="17"/>
                    </a:cubicBezTo>
                    <a:cubicBezTo>
                      <a:pt x="0" y="21"/>
                      <a:pt x="3" y="24"/>
                      <a:pt x="7" y="24"/>
                    </a:cubicBezTo>
                    <a:cubicBezTo>
                      <a:pt x="33" y="24"/>
                      <a:pt x="33" y="24"/>
                      <a:pt x="33" y="24"/>
                    </a:cubicBezTo>
                    <a:cubicBezTo>
                      <a:pt x="37" y="24"/>
                      <a:pt x="40" y="21"/>
                      <a:pt x="40" y="17"/>
                    </a:cubicBezTo>
                    <a:cubicBezTo>
                      <a:pt x="40" y="0"/>
                      <a:pt x="40" y="0"/>
                      <a:pt x="40" y="0"/>
                    </a:cubicBezTo>
                  </a:path>
                </a:pathLst>
              </a:custGeom>
              <a:noFill/>
              <a:ln w="26988" cap="rnd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" name="Freeform 50"/>
              <p:cNvSpPr>
                <a:spLocks/>
              </p:cNvSpPr>
              <p:nvPr/>
            </p:nvSpPr>
            <p:spPr bwMode="auto">
              <a:xfrm>
                <a:off x="5681779" y="1972651"/>
                <a:ext cx="239713" cy="106363"/>
              </a:xfrm>
              <a:custGeom>
                <a:avLst/>
                <a:gdLst>
                  <a:gd name="T0" fmla="*/ 0 w 72"/>
                  <a:gd name="T1" fmla="*/ 32 h 32"/>
                  <a:gd name="T2" fmla="*/ 36 w 72"/>
                  <a:gd name="T3" fmla="*/ 0 h 32"/>
                  <a:gd name="T4" fmla="*/ 72 w 72"/>
                  <a:gd name="T5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2" h="32">
                    <a:moveTo>
                      <a:pt x="0" y="32"/>
                    </a:moveTo>
                    <a:cubicBezTo>
                      <a:pt x="0" y="32"/>
                      <a:pt x="0" y="0"/>
                      <a:pt x="36" y="0"/>
                    </a:cubicBezTo>
                    <a:cubicBezTo>
                      <a:pt x="72" y="0"/>
                      <a:pt x="72" y="32"/>
                      <a:pt x="72" y="32"/>
                    </a:cubicBezTo>
                  </a:path>
                </a:pathLst>
              </a:custGeom>
              <a:noFill/>
              <a:ln w="26988" cap="rnd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29" name="矩形 128"/>
            <p:cNvSpPr/>
            <p:nvPr/>
          </p:nvSpPr>
          <p:spPr>
            <a:xfrm>
              <a:off x="7391820" y="4096835"/>
              <a:ext cx="1215397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200" b="1" dirty="0">
                  <a:latin typeface="+mj-lt"/>
                </a:rPr>
                <a:t>ADD TITLE </a:t>
              </a:r>
              <a:r>
                <a:rPr lang="en-US" altLang="zh-CN" sz="1200" b="1" dirty="0">
                  <a:latin typeface="+mj-lt"/>
                </a:rPr>
                <a:t>HERE</a:t>
              </a:r>
              <a:endParaRPr lang="zh-CN" altLang="en-US" sz="1200" b="1" dirty="0">
                <a:latin typeface="+mj-lt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9083872" y="4227886"/>
            <a:ext cx="1215397" cy="925913"/>
            <a:chOff x="9083872" y="4227886"/>
            <a:chExt cx="1215397" cy="925913"/>
          </a:xfrm>
        </p:grpSpPr>
        <p:sp>
          <p:nvSpPr>
            <p:cNvPr id="76" name="椭圆 75"/>
            <p:cNvSpPr/>
            <p:nvPr/>
          </p:nvSpPr>
          <p:spPr>
            <a:xfrm>
              <a:off x="9349265" y="4227886"/>
              <a:ext cx="634395" cy="634395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76000">
                  <a:schemeClr val="bg1">
                    <a:lumMod val="95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50800" dist="25400" dir="5400000" sx="101000" sy="101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 dirty="0"/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9467991" y="4356816"/>
              <a:ext cx="410302" cy="408730"/>
              <a:chOff x="5375392" y="3582376"/>
              <a:chExt cx="828675" cy="825500"/>
            </a:xfrm>
          </p:grpSpPr>
          <p:sp>
            <p:nvSpPr>
              <p:cNvPr id="77" name="Oval 16"/>
              <p:cNvSpPr>
                <a:spLocks noChangeArrowheads="1"/>
              </p:cNvSpPr>
              <p:nvPr/>
            </p:nvSpPr>
            <p:spPr bwMode="auto">
              <a:xfrm>
                <a:off x="5375392" y="3582376"/>
                <a:ext cx="828675" cy="825500"/>
              </a:xfrm>
              <a:prstGeom prst="ellipse">
                <a:avLst/>
              </a:prstGeom>
              <a:noFill/>
              <a:ln w="26988" cap="rnd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" name="Line 17"/>
              <p:cNvSpPr>
                <a:spLocks noChangeShapeType="1"/>
              </p:cNvSpPr>
              <p:nvPr/>
            </p:nvSpPr>
            <p:spPr bwMode="auto">
              <a:xfrm>
                <a:off x="5788142" y="3582376"/>
                <a:ext cx="0" cy="825500"/>
              </a:xfrm>
              <a:prstGeom prst="line">
                <a:avLst/>
              </a:prstGeom>
              <a:noFill/>
              <a:ln w="26988" cap="rnd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" name="Line 18"/>
              <p:cNvSpPr>
                <a:spLocks noChangeShapeType="1"/>
              </p:cNvSpPr>
              <p:nvPr/>
            </p:nvSpPr>
            <p:spPr bwMode="auto">
              <a:xfrm flipH="1">
                <a:off x="5375392" y="3995126"/>
                <a:ext cx="825500" cy="0"/>
              </a:xfrm>
              <a:prstGeom prst="line">
                <a:avLst/>
              </a:prstGeom>
              <a:noFill/>
              <a:ln w="26988" cap="rnd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" name="Freeform 19"/>
              <p:cNvSpPr>
                <a:spLocks/>
              </p:cNvSpPr>
              <p:nvPr/>
            </p:nvSpPr>
            <p:spPr bwMode="auto">
              <a:xfrm>
                <a:off x="5575417" y="3582376"/>
                <a:ext cx="187325" cy="825500"/>
              </a:xfrm>
              <a:custGeom>
                <a:avLst/>
                <a:gdLst>
                  <a:gd name="T0" fmla="*/ 56 w 56"/>
                  <a:gd name="T1" fmla="*/ 0 h 248"/>
                  <a:gd name="T2" fmla="*/ 0 w 56"/>
                  <a:gd name="T3" fmla="*/ 124 h 248"/>
                  <a:gd name="T4" fmla="*/ 56 w 56"/>
                  <a:gd name="T5" fmla="*/ 248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6" h="248">
                    <a:moveTo>
                      <a:pt x="56" y="0"/>
                    </a:moveTo>
                    <a:cubicBezTo>
                      <a:pt x="56" y="0"/>
                      <a:pt x="0" y="44"/>
                      <a:pt x="0" y="124"/>
                    </a:cubicBezTo>
                    <a:cubicBezTo>
                      <a:pt x="0" y="204"/>
                      <a:pt x="56" y="248"/>
                      <a:pt x="56" y="248"/>
                    </a:cubicBezTo>
                  </a:path>
                </a:pathLst>
              </a:custGeom>
              <a:noFill/>
              <a:ln w="26988" cap="rnd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" name="Freeform 20"/>
              <p:cNvSpPr>
                <a:spLocks/>
              </p:cNvSpPr>
              <p:nvPr/>
            </p:nvSpPr>
            <p:spPr bwMode="auto">
              <a:xfrm>
                <a:off x="5815129" y="3582376"/>
                <a:ext cx="187325" cy="825500"/>
              </a:xfrm>
              <a:custGeom>
                <a:avLst/>
                <a:gdLst>
                  <a:gd name="T0" fmla="*/ 0 w 56"/>
                  <a:gd name="T1" fmla="*/ 0 h 248"/>
                  <a:gd name="T2" fmla="*/ 56 w 56"/>
                  <a:gd name="T3" fmla="*/ 124 h 248"/>
                  <a:gd name="T4" fmla="*/ 0 w 56"/>
                  <a:gd name="T5" fmla="*/ 248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6" h="248">
                    <a:moveTo>
                      <a:pt x="0" y="0"/>
                    </a:moveTo>
                    <a:cubicBezTo>
                      <a:pt x="0" y="0"/>
                      <a:pt x="56" y="44"/>
                      <a:pt x="56" y="124"/>
                    </a:cubicBezTo>
                    <a:cubicBezTo>
                      <a:pt x="56" y="204"/>
                      <a:pt x="0" y="248"/>
                      <a:pt x="0" y="248"/>
                    </a:cubicBezTo>
                  </a:path>
                </a:pathLst>
              </a:custGeom>
              <a:noFill/>
              <a:ln w="26988" cap="rnd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" name="Freeform 21"/>
              <p:cNvSpPr>
                <a:spLocks/>
              </p:cNvSpPr>
              <p:nvPr/>
            </p:nvSpPr>
            <p:spPr bwMode="auto">
              <a:xfrm>
                <a:off x="5469054" y="3728426"/>
                <a:ext cx="639763" cy="133350"/>
              </a:xfrm>
              <a:custGeom>
                <a:avLst/>
                <a:gdLst>
                  <a:gd name="T0" fmla="*/ 0 w 192"/>
                  <a:gd name="T1" fmla="*/ 0 h 40"/>
                  <a:gd name="T2" fmla="*/ 96 w 192"/>
                  <a:gd name="T3" fmla="*/ 40 h 40"/>
                  <a:gd name="T4" fmla="*/ 192 w 192"/>
                  <a:gd name="T5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2" h="40">
                    <a:moveTo>
                      <a:pt x="0" y="0"/>
                    </a:moveTo>
                    <a:cubicBezTo>
                      <a:pt x="0" y="0"/>
                      <a:pt x="20" y="40"/>
                      <a:pt x="96" y="40"/>
                    </a:cubicBezTo>
                    <a:cubicBezTo>
                      <a:pt x="172" y="40"/>
                      <a:pt x="192" y="0"/>
                      <a:pt x="192" y="0"/>
                    </a:cubicBezTo>
                  </a:path>
                </a:pathLst>
              </a:custGeom>
              <a:noFill/>
              <a:ln w="26988" cap="rnd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" name="Freeform 22"/>
              <p:cNvSpPr>
                <a:spLocks/>
              </p:cNvSpPr>
              <p:nvPr/>
            </p:nvSpPr>
            <p:spPr bwMode="auto">
              <a:xfrm>
                <a:off x="5469054" y="4128476"/>
                <a:ext cx="639763" cy="131763"/>
              </a:xfrm>
              <a:custGeom>
                <a:avLst/>
                <a:gdLst>
                  <a:gd name="T0" fmla="*/ 0 w 192"/>
                  <a:gd name="T1" fmla="*/ 40 h 40"/>
                  <a:gd name="T2" fmla="*/ 96 w 192"/>
                  <a:gd name="T3" fmla="*/ 0 h 40"/>
                  <a:gd name="T4" fmla="*/ 192 w 192"/>
                  <a:gd name="T5" fmla="*/ 4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2" h="40">
                    <a:moveTo>
                      <a:pt x="0" y="40"/>
                    </a:moveTo>
                    <a:cubicBezTo>
                      <a:pt x="0" y="40"/>
                      <a:pt x="20" y="0"/>
                      <a:pt x="96" y="0"/>
                    </a:cubicBezTo>
                    <a:cubicBezTo>
                      <a:pt x="172" y="0"/>
                      <a:pt x="192" y="40"/>
                      <a:pt x="192" y="40"/>
                    </a:cubicBezTo>
                  </a:path>
                </a:pathLst>
              </a:custGeom>
              <a:noFill/>
              <a:ln w="26988" cap="rnd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31" name="矩形 130"/>
            <p:cNvSpPr/>
            <p:nvPr/>
          </p:nvSpPr>
          <p:spPr>
            <a:xfrm>
              <a:off x="9083872" y="4876800"/>
              <a:ext cx="1215397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200" b="1" dirty="0">
                  <a:latin typeface="+mj-lt"/>
                </a:rPr>
                <a:t>ADD TITLE </a:t>
              </a:r>
              <a:r>
                <a:rPr lang="en-US" altLang="zh-CN" sz="1200" b="1" dirty="0">
                  <a:latin typeface="+mj-lt"/>
                </a:rPr>
                <a:t>HERE</a:t>
              </a:r>
              <a:endParaRPr lang="zh-CN" altLang="en-US" sz="1200" b="1" dirty="0">
                <a:latin typeface="+mj-lt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5317140" y="3940295"/>
            <a:ext cx="1215397" cy="924762"/>
            <a:chOff x="5317140" y="3940295"/>
            <a:chExt cx="1215397" cy="924762"/>
          </a:xfrm>
        </p:grpSpPr>
        <p:sp>
          <p:nvSpPr>
            <p:cNvPr id="62" name="椭圆 61"/>
            <p:cNvSpPr/>
            <p:nvPr/>
          </p:nvSpPr>
          <p:spPr>
            <a:xfrm>
              <a:off x="5594049" y="3940295"/>
              <a:ext cx="634395" cy="634395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76000">
                  <a:schemeClr val="bg1">
                    <a:lumMod val="95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50800" dist="25400" dir="5400000" sx="101000" sy="101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 dirty="0"/>
            </a:p>
          </p:txBody>
        </p:sp>
        <p:grpSp>
          <p:nvGrpSpPr>
            <p:cNvPr id="69" name="组合 68"/>
            <p:cNvGrpSpPr/>
            <p:nvPr/>
          </p:nvGrpSpPr>
          <p:grpSpPr>
            <a:xfrm>
              <a:off x="5717218" y="4062454"/>
              <a:ext cx="397832" cy="397832"/>
              <a:chOff x="3732329" y="3622064"/>
              <a:chExt cx="771526" cy="771525"/>
            </a:xfrm>
          </p:grpSpPr>
          <p:sp>
            <p:nvSpPr>
              <p:cNvPr id="63" name="Freeform 10"/>
              <p:cNvSpPr>
                <a:spLocks/>
              </p:cNvSpPr>
              <p:nvPr/>
            </p:nvSpPr>
            <p:spPr bwMode="auto">
              <a:xfrm>
                <a:off x="3978392" y="3688739"/>
                <a:ext cx="525463" cy="160338"/>
              </a:xfrm>
              <a:custGeom>
                <a:avLst/>
                <a:gdLst>
                  <a:gd name="T0" fmla="*/ 130 w 158"/>
                  <a:gd name="T1" fmla="*/ 48 h 48"/>
                  <a:gd name="T2" fmla="*/ 9 w 158"/>
                  <a:gd name="T3" fmla="*/ 48 h 48"/>
                  <a:gd name="T4" fmla="*/ 0 w 158"/>
                  <a:gd name="T5" fmla="*/ 40 h 48"/>
                  <a:gd name="T6" fmla="*/ 0 w 158"/>
                  <a:gd name="T7" fmla="*/ 8 h 48"/>
                  <a:gd name="T8" fmla="*/ 9 w 158"/>
                  <a:gd name="T9" fmla="*/ 0 h 48"/>
                  <a:gd name="T10" fmla="*/ 130 w 158"/>
                  <a:gd name="T11" fmla="*/ 0 h 48"/>
                  <a:gd name="T12" fmla="*/ 135 w 158"/>
                  <a:gd name="T13" fmla="*/ 2 h 48"/>
                  <a:gd name="T14" fmla="*/ 154 w 158"/>
                  <a:gd name="T15" fmla="*/ 18 h 48"/>
                  <a:gd name="T16" fmla="*/ 154 w 158"/>
                  <a:gd name="T17" fmla="*/ 30 h 48"/>
                  <a:gd name="T18" fmla="*/ 135 w 158"/>
                  <a:gd name="T19" fmla="*/ 46 h 48"/>
                  <a:gd name="T20" fmla="*/ 130 w 158"/>
                  <a:gd name="T21" fmla="*/ 48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58" h="48">
                    <a:moveTo>
                      <a:pt x="130" y="48"/>
                    </a:moveTo>
                    <a:cubicBezTo>
                      <a:pt x="9" y="48"/>
                      <a:pt x="9" y="48"/>
                      <a:pt x="9" y="48"/>
                    </a:cubicBezTo>
                    <a:cubicBezTo>
                      <a:pt x="4" y="48"/>
                      <a:pt x="0" y="44"/>
                      <a:pt x="0" y="4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4"/>
                      <a:pt x="4" y="0"/>
                      <a:pt x="9" y="0"/>
                    </a:cubicBezTo>
                    <a:cubicBezTo>
                      <a:pt x="130" y="0"/>
                      <a:pt x="130" y="0"/>
                      <a:pt x="130" y="0"/>
                    </a:cubicBezTo>
                    <a:cubicBezTo>
                      <a:pt x="132" y="0"/>
                      <a:pt x="134" y="1"/>
                      <a:pt x="135" y="2"/>
                    </a:cubicBezTo>
                    <a:cubicBezTo>
                      <a:pt x="154" y="18"/>
                      <a:pt x="154" y="18"/>
                      <a:pt x="154" y="18"/>
                    </a:cubicBezTo>
                    <a:cubicBezTo>
                      <a:pt x="158" y="21"/>
                      <a:pt x="158" y="27"/>
                      <a:pt x="154" y="30"/>
                    </a:cubicBezTo>
                    <a:cubicBezTo>
                      <a:pt x="135" y="46"/>
                      <a:pt x="135" y="46"/>
                      <a:pt x="135" y="46"/>
                    </a:cubicBezTo>
                    <a:cubicBezTo>
                      <a:pt x="134" y="47"/>
                      <a:pt x="132" y="48"/>
                      <a:pt x="130" y="48"/>
                    </a:cubicBezTo>
                    <a:close/>
                  </a:path>
                </a:pathLst>
              </a:custGeom>
              <a:noFill/>
              <a:ln w="26988" cap="rnd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" name="Freeform 11"/>
              <p:cNvSpPr>
                <a:spLocks/>
              </p:cNvSpPr>
              <p:nvPr/>
            </p:nvSpPr>
            <p:spPr bwMode="auto">
              <a:xfrm>
                <a:off x="3732329" y="3901464"/>
                <a:ext cx="512763" cy="160338"/>
              </a:xfrm>
              <a:custGeom>
                <a:avLst/>
                <a:gdLst>
                  <a:gd name="T0" fmla="*/ 27 w 154"/>
                  <a:gd name="T1" fmla="*/ 0 h 48"/>
                  <a:gd name="T2" fmla="*/ 144 w 154"/>
                  <a:gd name="T3" fmla="*/ 0 h 48"/>
                  <a:gd name="T4" fmla="*/ 154 w 154"/>
                  <a:gd name="T5" fmla="*/ 12 h 48"/>
                  <a:gd name="T6" fmla="*/ 154 w 154"/>
                  <a:gd name="T7" fmla="*/ 36 h 48"/>
                  <a:gd name="T8" fmla="*/ 144 w 154"/>
                  <a:gd name="T9" fmla="*/ 48 h 48"/>
                  <a:gd name="T10" fmla="*/ 27 w 154"/>
                  <a:gd name="T11" fmla="*/ 48 h 48"/>
                  <a:gd name="T12" fmla="*/ 20 w 154"/>
                  <a:gd name="T13" fmla="*/ 45 h 48"/>
                  <a:gd name="T14" fmla="*/ 5 w 154"/>
                  <a:gd name="T15" fmla="*/ 32 h 48"/>
                  <a:gd name="T16" fmla="*/ 5 w 154"/>
                  <a:gd name="T17" fmla="*/ 16 h 48"/>
                  <a:gd name="T18" fmla="*/ 20 w 154"/>
                  <a:gd name="T19" fmla="*/ 3 h 48"/>
                  <a:gd name="T20" fmla="*/ 27 w 154"/>
                  <a:gd name="T21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54" h="48">
                    <a:moveTo>
                      <a:pt x="27" y="0"/>
                    </a:moveTo>
                    <a:cubicBezTo>
                      <a:pt x="144" y="0"/>
                      <a:pt x="144" y="0"/>
                      <a:pt x="144" y="0"/>
                    </a:cubicBezTo>
                    <a:cubicBezTo>
                      <a:pt x="150" y="0"/>
                      <a:pt x="154" y="6"/>
                      <a:pt x="154" y="12"/>
                    </a:cubicBezTo>
                    <a:cubicBezTo>
                      <a:pt x="154" y="36"/>
                      <a:pt x="154" y="36"/>
                      <a:pt x="154" y="36"/>
                    </a:cubicBezTo>
                    <a:cubicBezTo>
                      <a:pt x="154" y="42"/>
                      <a:pt x="150" y="48"/>
                      <a:pt x="144" y="48"/>
                    </a:cubicBezTo>
                    <a:cubicBezTo>
                      <a:pt x="27" y="48"/>
                      <a:pt x="27" y="48"/>
                      <a:pt x="27" y="48"/>
                    </a:cubicBezTo>
                    <a:cubicBezTo>
                      <a:pt x="25" y="48"/>
                      <a:pt x="22" y="47"/>
                      <a:pt x="20" y="45"/>
                    </a:cubicBezTo>
                    <a:cubicBezTo>
                      <a:pt x="5" y="32"/>
                      <a:pt x="5" y="32"/>
                      <a:pt x="5" y="32"/>
                    </a:cubicBezTo>
                    <a:cubicBezTo>
                      <a:pt x="0" y="28"/>
                      <a:pt x="0" y="20"/>
                      <a:pt x="5" y="16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2" y="1"/>
                      <a:pt x="25" y="0"/>
                      <a:pt x="27" y="0"/>
                    </a:cubicBezTo>
                    <a:close/>
                  </a:path>
                </a:pathLst>
              </a:custGeom>
              <a:noFill/>
              <a:ln w="26988" cap="rnd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" name="Line 12"/>
              <p:cNvSpPr>
                <a:spLocks noChangeShapeType="1"/>
              </p:cNvSpPr>
              <p:nvPr/>
            </p:nvSpPr>
            <p:spPr bwMode="auto">
              <a:xfrm>
                <a:off x="4111742" y="4061801"/>
                <a:ext cx="0" cy="319088"/>
              </a:xfrm>
              <a:prstGeom prst="line">
                <a:avLst/>
              </a:prstGeom>
              <a:noFill/>
              <a:ln w="26988" cap="rnd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" name="Line 13"/>
              <p:cNvSpPr>
                <a:spLocks noChangeShapeType="1"/>
              </p:cNvSpPr>
              <p:nvPr/>
            </p:nvSpPr>
            <p:spPr bwMode="auto">
              <a:xfrm flipV="1">
                <a:off x="4111742" y="3849076"/>
                <a:ext cx="0" cy="52388"/>
              </a:xfrm>
              <a:prstGeom prst="line">
                <a:avLst/>
              </a:prstGeom>
              <a:noFill/>
              <a:ln w="26988" cap="rnd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" name="Line 14"/>
              <p:cNvSpPr>
                <a:spLocks noChangeShapeType="1"/>
              </p:cNvSpPr>
              <p:nvPr/>
            </p:nvSpPr>
            <p:spPr bwMode="auto">
              <a:xfrm flipV="1">
                <a:off x="4111742" y="3622064"/>
                <a:ext cx="0" cy="66675"/>
              </a:xfrm>
              <a:prstGeom prst="line">
                <a:avLst/>
              </a:prstGeom>
              <a:noFill/>
              <a:ln w="26988" cap="rnd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" name="Line 15"/>
              <p:cNvSpPr>
                <a:spLocks noChangeShapeType="1"/>
              </p:cNvSpPr>
              <p:nvPr/>
            </p:nvSpPr>
            <p:spPr bwMode="auto">
              <a:xfrm>
                <a:off x="4008554" y="4393589"/>
                <a:ext cx="212725" cy="0"/>
              </a:xfrm>
              <a:prstGeom prst="line">
                <a:avLst/>
              </a:prstGeom>
              <a:noFill/>
              <a:ln w="26988" cap="rnd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33" name="矩形 132"/>
            <p:cNvSpPr/>
            <p:nvPr/>
          </p:nvSpPr>
          <p:spPr>
            <a:xfrm>
              <a:off x="5317140" y="4588058"/>
              <a:ext cx="1215397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200" b="1" dirty="0">
                  <a:latin typeface="+mj-lt"/>
                </a:rPr>
                <a:t>ADD TITLE </a:t>
              </a:r>
              <a:r>
                <a:rPr lang="en-US" altLang="zh-CN" sz="1200" b="1" dirty="0">
                  <a:latin typeface="+mj-lt"/>
                </a:rPr>
                <a:t>HERE</a:t>
              </a:r>
              <a:endParaRPr lang="zh-CN" altLang="en-US" sz="1200" b="1" dirty="0">
                <a:latin typeface="+mj-lt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3248282" y="3675509"/>
            <a:ext cx="1215397" cy="923276"/>
            <a:chOff x="3248282" y="3675509"/>
            <a:chExt cx="1215397" cy="923276"/>
          </a:xfrm>
        </p:grpSpPr>
        <p:sp>
          <p:nvSpPr>
            <p:cNvPr id="57" name="椭圆 56"/>
            <p:cNvSpPr/>
            <p:nvPr/>
          </p:nvSpPr>
          <p:spPr>
            <a:xfrm>
              <a:off x="3525649" y="3675509"/>
              <a:ext cx="634395" cy="634395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76000">
                  <a:schemeClr val="bg1">
                    <a:lumMod val="95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50800" dist="25400" dir="5400000" sx="101000" sy="101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 dirty="0"/>
            </a:p>
          </p:txBody>
        </p:sp>
        <p:grpSp>
          <p:nvGrpSpPr>
            <p:cNvPr id="61" name="组合 60"/>
            <p:cNvGrpSpPr/>
            <p:nvPr/>
          </p:nvGrpSpPr>
          <p:grpSpPr>
            <a:xfrm>
              <a:off x="3640882" y="3812987"/>
              <a:ext cx="377006" cy="317838"/>
              <a:chOff x="1998779" y="3649051"/>
              <a:chExt cx="788988" cy="665163"/>
            </a:xfrm>
          </p:grpSpPr>
          <p:sp>
            <p:nvSpPr>
              <p:cNvPr id="58" name="Oval 7"/>
              <p:cNvSpPr>
                <a:spLocks noChangeArrowheads="1"/>
              </p:cNvSpPr>
              <p:nvPr/>
            </p:nvSpPr>
            <p:spPr bwMode="auto">
              <a:xfrm>
                <a:off x="2341679" y="3755414"/>
                <a:ext cx="106363" cy="106363"/>
              </a:xfrm>
              <a:prstGeom prst="ellipse">
                <a:avLst/>
              </a:prstGeom>
              <a:noFill/>
              <a:ln w="26988" cap="rnd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" name="Freeform 8"/>
              <p:cNvSpPr>
                <a:spLocks/>
              </p:cNvSpPr>
              <p:nvPr/>
            </p:nvSpPr>
            <p:spPr bwMode="auto">
              <a:xfrm>
                <a:off x="2222617" y="3649051"/>
                <a:ext cx="346075" cy="531813"/>
              </a:xfrm>
              <a:custGeom>
                <a:avLst/>
                <a:gdLst>
                  <a:gd name="T0" fmla="*/ 104 w 104"/>
                  <a:gd name="T1" fmla="*/ 56 h 160"/>
                  <a:gd name="T2" fmla="*/ 52 w 104"/>
                  <a:gd name="T3" fmla="*/ 0 h 160"/>
                  <a:gd name="T4" fmla="*/ 0 w 104"/>
                  <a:gd name="T5" fmla="*/ 56 h 160"/>
                  <a:gd name="T6" fmla="*/ 52 w 104"/>
                  <a:gd name="T7" fmla="*/ 160 h 160"/>
                  <a:gd name="T8" fmla="*/ 104 w 104"/>
                  <a:gd name="T9" fmla="*/ 56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4" h="160">
                    <a:moveTo>
                      <a:pt x="104" y="56"/>
                    </a:moveTo>
                    <a:cubicBezTo>
                      <a:pt x="104" y="25"/>
                      <a:pt x="81" y="0"/>
                      <a:pt x="52" y="0"/>
                    </a:cubicBezTo>
                    <a:cubicBezTo>
                      <a:pt x="23" y="0"/>
                      <a:pt x="0" y="25"/>
                      <a:pt x="0" y="56"/>
                    </a:cubicBezTo>
                    <a:cubicBezTo>
                      <a:pt x="0" y="96"/>
                      <a:pt x="52" y="160"/>
                      <a:pt x="52" y="160"/>
                    </a:cubicBezTo>
                    <a:cubicBezTo>
                      <a:pt x="52" y="160"/>
                      <a:pt x="104" y="96"/>
                      <a:pt x="104" y="56"/>
                    </a:cubicBezTo>
                    <a:close/>
                  </a:path>
                </a:pathLst>
              </a:custGeom>
              <a:noFill/>
              <a:ln w="26988" cap="rnd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" name="Freeform 9"/>
              <p:cNvSpPr>
                <a:spLocks/>
              </p:cNvSpPr>
              <p:nvPr/>
            </p:nvSpPr>
            <p:spPr bwMode="auto">
              <a:xfrm>
                <a:off x="1998779" y="4047514"/>
                <a:ext cx="788988" cy="266700"/>
              </a:xfrm>
              <a:custGeom>
                <a:avLst/>
                <a:gdLst>
                  <a:gd name="T0" fmla="*/ 75 w 237"/>
                  <a:gd name="T1" fmla="*/ 0 h 80"/>
                  <a:gd name="T2" fmla="*/ 46 w 237"/>
                  <a:gd name="T3" fmla="*/ 0 h 80"/>
                  <a:gd name="T4" fmla="*/ 35 w 237"/>
                  <a:gd name="T5" fmla="*/ 6 h 80"/>
                  <a:gd name="T6" fmla="*/ 4 w 237"/>
                  <a:gd name="T7" fmla="*/ 62 h 80"/>
                  <a:gd name="T8" fmla="*/ 15 w 237"/>
                  <a:gd name="T9" fmla="*/ 80 h 80"/>
                  <a:gd name="T10" fmla="*/ 119 w 237"/>
                  <a:gd name="T11" fmla="*/ 80 h 80"/>
                  <a:gd name="T12" fmla="*/ 223 w 237"/>
                  <a:gd name="T13" fmla="*/ 80 h 80"/>
                  <a:gd name="T14" fmla="*/ 233 w 237"/>
                  <a:gd name="T15" fmla="*/ 62 h 80"/>
                  <a:gd name="T16" fmla="*/ 202 w 237"/>
                  <a:gd name="T17" fmla="*/ 6 h 80"/>
                  <a:gd name="T18" fmla="*/ 192 w 237"/>
                  <a:gd name="T19" fmla="*/ 0 h 80"/>
                  <a:gd name="T20" fmla="*/ 163 w 237"/>
                  <a:gd name="T21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7" h="80">
                    <a:moveTo>
                      <a:pt x="75" y="0"/>
                    </a:moveTo>
                    <a:cubicBezTo>
                      <a:pt x="46" y="0"/>
                      <a:pt x="46" y="0"/>
                      <a:pt x="46" y="0"/>
                    </a:cubicBezTo>
                    <a:cubicBezTo>
                      <a:pt x="41" y="0"/>
                      <a:pt x="37" y="2"/>
                      <a:pt x="35" y="6"/>
                    </a:cubicBezTo>
                    <a:cubicBezTo>
                      <a:pt x="4" y="62"/>
                      <a:pt x="4" y="62"/>
                      <a:pt x="4" y="62"/>
                    </a:cubicBezTo>
                    <a:cubicBezTo>
                      <a:pt x="0" y="70"/>
                      <a:pt x="6" y="80"/>
                      <a:pt x="15" y="80"/>
                    </a:cubicBezTo>
                    <a:cubicBezTo>
                      <a:pt x="119" y="80"/>
                      <a:pt x="119" y="80"/>
                      <a:pt x="119" y="80"/>
                    </a:cubicBezTo>
                    <a:cubicBezTo>
                      <a:pt x="223" y="80"/>
                      <a:pt x="223" y="80"/>
                      <a:pt x="223" y="80"/>
                    </a:cubicBezTo>
                    <a:cubicBezTo>
                      <a:pt x="232" y="80"/>
                      <a:pt x="237" y="70"/>
                      <a:pt x="233" y="62"/>
                    </a:cubicBezTo>
                    <a:cubicBezTo>
                      <a:pt x="202" y="6"/>
                      <a:pt x="202" y="6"/>
                      <a:pt x="202" y="6"/>
                    </a:cubicBezTo>
                    <a:cubicBezTo>
                      <a:pt x="200" y="2"/>
                      <a:pt x="196" y="0"/>
                      <a:pt x="192" y="0"/>
                    </a:cubicBezTo>
                    <a:cubicBezTo>
                      <a:pt x="163" y="0"/>
                      <a:pt x="163" y="0"/>
                      <a:pt x="163" y="0"/>
                    </a:cubicBezTo>
                  </a:path>
                </a:pathLst>
              </a:custGeom>
              <a:noFill/>
              <a:ln w="26988" cap="rnd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35" name="矩形 134"/>
            <p:cNvSpPr/>
            <p:nvPr/>
          </p:nvSpPr>
          <p:spPr>
            <a:xfrm>
              <a:off x="3248282" y="4321786"/>
              <a:ext cx="1215397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200" b="1" dirty="0">
                  <a:latin typeface="+mj-lt"/>
                </a:rPr>
                <a:t>ADD TITLE </a:t>
              </a:r>
              <a:r>
                <a:rPr lang="en-US" altLang="zh-CN" sz="1200" b="1" dirty="0">
                  <a:latin typeface="+mj-lt"/>
                </a:rPr>
                <a:t>HERE</a:t>
              </a:r>
              <a:endParaRPr lang="zh-CN" altLang="en-US" sz="1200" b="1" dirty="0">
                <a:latin typeface="+mj-lt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1615416" y="4557002"/>
            <a:ext cx="1215397" cy="921544"/>
            <a:chOff x="1615416" y="4557002"/>
            <a:chExt cx="1215397" cy="921544"/>
          </a:xfrm>
        </p:grpSpPr>
        <p:sp>
          <p:nvSpPr>
            <p:cNvPr id="95" name="椭圆 94"/>
            <p:cNvSpPr/>
            <p:nvPr/>
          </p:nvSpPr>
          <p:spPr>
            <a:xfrm>
              <a:off x="1900095" y="4557002"/>
              <a:ext cx="634395" cy="634395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76000">
                  <a:schemeClr val="bg1">
                    <a:lumMod val="95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50800" dist="25400" dir="5400000" sx="101000" sy="101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 dirty="0"/>
            </a:p>
          </p:txBody>
        </p:sp>
        <p:grpSp>
          <p:nvGrpSpPr>
            <p:cNvPr id="123" name="组合 122"/>
            <p:cNvGrpSpPr/>
            <p:nvPr/>
          </p:nvGrpSpPr>
          <p:grpSpPr>
            <a:xfrm>
              <a:off x="2064880" y="4742989"/>
              <a:ext cx="323824" cy="296677"/>
              <a:chOff x="7410450" y="5518151"/>
              <a:chExt cx="795338" cy="728662"/>
            </a:xfrm>
          </p:grpSpPr>
          <p:sp>
            <p:nvSpPr>
              <p:cNvPr id="108" name="Line 49"/>
              <p:cNvSpPr>
                <a:spLocks noChangeShapeType="1"/>
              </p:cNvSpPr>
              <p:nvPr/>
            </p:nvSpPr>
            <p:spPr bwMode="auto">
              <a:xfrm flipH="1">
                <a:off x="7410450" y="5657851"/>
                <a:ext cx="795337" cy="0"/>
              </a:xfrm>
              <a:prstGeom prst="line">
                <a:avLst/>
              </a:prstGeom>
              <a:noFill/>
              <a:ln w="25400" cap="rnd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Line 50"/>
              <p:cNvSpPr>
                <a:spLocks noChangeShapeType="1"/>
              </p:cNvSpPr>
              <p:nvPr/>
            </p:nvSpPr>
            <p:spPr bwMode="auto">
              <a:xfrm flipV="1">
                <a:off x="7720013" y="6110288"/>
                <a:ext cx="0" cy="136525"/>
              </a:xfrm>
              <a:prstGeom prst="line">
                <a:avLst/>
              </a:prstGeom>
              <a:noFill/>
              <a:ln w="25400" cap="rnd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Line 51"/>
              <p:cNvSpPr>
                <a:spLocks noChangeShapeType="1"/>
              </p:cNvSpPr>
              <p:nvPr/>
            </p:nvSpPr>
            <p:spPr bwMode="auto">
              <a:xfrm flipV="1">
                <a:off x="7893050" y="6110288"/>
                <a:ext cx="0" cy="136525"/>
              </a:xfrm>
              <a:prstGeom prst="line">
                <a:avLst/>
              </a:prstGeom>
              <a:noFill/>
              <a:ln w="25400" cap="rnd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Line 52"/>
              <p:cNvSpPr>
                <a:spLocks noChangeShapeType="1"/>
              </p:cNvSpPr>
              <p:nvPr/>
            </p:nvSpPr>
            <p:spPr bwMode="auto">
              <a:xfrm flipV="1">
                <a:off x="7546975" y="6110288"/>
                <a:ext cx="0" cy="136525"/>
              </a:xfrm>
              <a:prstGeom prst="line">
                <a:avLst/>
              </a:prstGeom>
              <a:noFill/>
              <a:ln w="25400" cap="rnd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Line 53"/>
              <p:cNvSpPr>
                <a:spLocks noChangeShapeType="1"/>
              </p:cNvSpPr>
              <p:nvPr/>
            </p:nvSpPr>
            <p:spPr bwMode="auto">
              <a:xfrm flipV="1">
                <a:off x="8066088" y="6110288"/>
                <a:ext cx="0" cy="136525"/>
              </a:xfrm>
              <a:prstGeom prst="line">
                <a:avLst/>
              </a:prstGeom>
              <a:noFill/>
              <a:ln w="25400" cap="rnd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54"/>
              <p:cNvSpPr>
                <a:spLocks/>
              </p:cNvSpPr>
              <p:nvPr/>
            </p:nvSpPr>
            <p:spPr bwMode="auto">
              <a:xfrm>
                <a:off x="7410450" y="6110288"/>
                <a:ext cx="795337" cy="136525"/>
              </a:xfrm>
              <a:custGeom>
                <a:avLst/>
                <a:gdLst>
                  <a:gd name="T0" fmla="*/ 0 w 239"/>
                  <a:gd name="T1" fmla="*/ 36 h 41"/>
                  <a:gd name="T2" fmla="*/ 0 w 239"/>
                  <a:gd name="T3" fmla="*/ 5 h 41"/>
                  <a:gd name="T4" fmla="*/ 5 w 239"/>
                  <a:gd name="T5" fmla="*/ 0 h 41"/>
                  <a:gd name="T6" fmla="*/ 234 w 239"/>
                  <a:gd name="T7" fmla="*/ 0 h 41"/>
                  <a:gd name="T8" fmla="*/ 239 w 239"/>
                  <a:gd name="T9" fmla="*/ 5 h 41"/>
                  <a:gd name="T10" fmla="*/ 239 w 239"/>
                  <a:gd name="T11" fmla="*/ 36 h 41"/>
                  <a:gd name="T12" fmla="*/ 234 w 239"/>
                  <a:gd name="T13" fmla="*/ 41 h 41"/>
                  <a:gd name="T14" fmla="*/ 5 w 239"/>
                  <a:gd name="T15" fmla="*/ 41 h 41"/>
                  <a:gd name="T16" fmla="*/ 0 w 239"/>
                  <a:gd name="T17" fmla="*/ 36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41">
                    <a:moveTo>
                      <a:pt x="0" y="36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2"/>
                      <a:pt x="2" y="0"/>
                      <a:pt x="5" y="0"/>
                    </a:cubicBezTo>
                    <a:cubicBezTo>
                      <a:pt x="234" y="0"/>
                      <a:pt x="234" y="0"/>
                      <a:pt x="234" y="0"/>
                    </a:cubicBezTo>
                    <a:cubicBezTo>
                      <a:pt x="237" y="0"/>
                      <a:pt x="239" y="2"/>
                      <a:pt x="239" y="5"/>
                    </a:cubicBezTo>
                    <a:cubicBezTo>
                      <a:pt x="239" y="36"/>
                      <a:pt x="239" y="36"/>
                      <a:pt x="239" y="36"/>
                    </a:cubicBezTo>
                    <a:cubicBezTo>
                      <a:pt x="239" y="39"/>
                      <a:pt x="237" y="41"/>
                      <a:pt x="234" y="41"/>
                    </a:cubicBezTo>
                    <a:cubicBezTo>
                      <a:pt x="5" y="41"/>
                      <a:pt x="5" y="41"/>
                      <a:pt x="5" y="41"/>
                    </a:cubicBezTo>
                    <a:cubicBezTo>
                      <a:pt x="2" y="41"/>
                      <a:pt x="0" y="39"/>
                      <a:pt x="0" y="36"/>
                    </a:cubicBezTo>
                    <a:close/>
                  </a:path>
                </a:pathLst>
              </a:custGeom>
              <a:noFill/>
              <a:ln w="25400" cap="rnd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Rectangle 55"/>
              <p:cNvSpPr>
                <a:spLocks noChangeArrowheads="1"/>
              </p:cNvSpPr>
              <p:nvPr/>
            </p:nvSpPr>
            <p:spPr bwMode="auto">
              <a:xfrm>
                <a:off x="7410450" y="5657851"/>
                <a:ext cx="795337" cy="452438"/>
              </a:xfrm>
              <a:prstGeom prst="rect">
                <a:avLst/>
              </a:prstGeom>
              <a:noFill/>
              <a:ln w="25400" cap="rnd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Line 56"/>
              <p:cNvSpPr>
                <a:spLocks noChangeShapeType="1"/>
              </p:cNvSpPr>
              <p:nvPr/>
            </p:nvSpPr>
            <p:spPr bwMode="auto">
              <a:xfrm flipV="1">
                <a:off x="7410450" y="5568951"/>
                <a:ext cx="0" cy="88900"/>
              </a:xfrm>
              <a:prstGeom prst="line">
                <a:avLst/>
              </a:prstGeom>
              <a:noFill/>
              <a:ln w="25400" cap="rnd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Line 57"/>
              <p:cNvSpPr>
                <a:spLocks noChangeShapeType="1"/>
              </p:cNvSpPr>
              <p:nvPr/>
            </p:nvSpPr>
            <p:spPr bwMode="auto">
              <a:xfrm>
                <a:off x="8205788" y="5545138"/>
                <a:ext cx="0" cy="112713"/>
              </a:xfrm>
              <a:prstGeom prst="line">
                <a:avLst/>
              </a:prstGeom>
              <a:noFill/>
              <a:ln w="25400" cap="rnd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58"/>
              <p:cNvSpPr>
                <a:spLocks/>
              </p:cNvSpPr>
              <p:nvPr/>
            </p:nvSpPr>
            <p:spPr bwMode="auto">
              <a:xfrm>
                <a:off x="7720013" y="5800726"/>
                <a:ext cx="160337" cy="166688"/>
              </a:xfrm>
              <a:custGeom>
                <a:avLst/>
                <a:gdLst>
                  <a:gd name="T0" fmla="*/ 0 w 48"/>
                  <a:gd name="T1" fmla="*/ 45 h 50"/>
                  <a:gd name="T2" fmla="*/ 0 w 48"/>
                  <a:gd name="T3" fmla="*/ 5 h 50"/>
                  <a:gd name="T4" fmla="*/ 6 w 48"/>
                  <a:gd name="T5" fmla="*/ 2 h 50"/>
                  <a:gd name="T6" fmla="*/ 46 w 48"/>
                  <a:gd name="T7" fmla="*/ 22 h 50"/>
                  <a:gd name="T8" fmla="*/ 46 w 48"/>
                  <a:gd name="T9" fmla="*/ 28 h 50"/>
                  <a:gd name="T10" fmla="*/ 6 w 48"/>
                  <a:gd name="T11" fmla="*/ 48 h 50"/>
                  <a:gd name="T12" fmla="*/ 0 w 48"/>
                  <a:gd name="T13" fmla="*/ 4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8" h="50">
                    <a:moveTo>
                      <a:pt x="0" y="4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2"/>
                      <a:pt x="3" y="0"/>
                      <a:pt x="6" y="2"/>
                    </a:cubicBezTo>
                    <a:cubicBezTo>
                      <a:pt x="46" y="22"/>
                      <a:pt x="46" y="22"/>
                      <a:pt x="46" y="22"/>
                    </a:cubicBezTo>
                    <a:cubicBezTo>
                      <a:pt x="48" y="23"/>
                      <a:pt x="48" y="27"/>
                      <a:pt x="46" y="28"/>
                    </a:cubicBezTo>
                    <a:cubicBezTo>
                      <a:pt x="6" y="48"/>
                      <a:pt x="6" y="48"/>
                      <a:pt x="6" y="48"/>
                    </a:cubicBezTo>
                    <a:cubicBezTo>
                      <a:pt x="3" y="50"/>
                      <a:pt x="0" y="48"/>
                      <a:pt x="0" y="45"/>
                    </a:cubicBezTo>
                    <a:close/>
                  </a:path>
                </a:pathLst>
              </a:custGeom>
              <a:noFill/>
              <a:ln w="25400" cap="rnd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Line 59"/>
              <p:cNvSpPr>
                <a:spLocks noChangeShapeType="1"/>
              </p:cNvSpPr>
              <p:nvPr/>
            </p:nvSpPr>
            <p:spPr bwMode="auto">
              <a:xfrm flipV="1">
                <a:off x="7720013" y="5518151"/>
                <a:ext cx="0" cy="136525"/>
              </a:xfrm>
              <a:prstGeom prst="line">
                <a:avLst/>
              </a:prstGeom>
              <a:noFill/>
              <a:ln w="25400" cap="rnd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Line 60"/>
              <p:cNvSpPr>
                <a:spLocks noChangeShapeType="1"/>
              </p:cNvSpPr>
              <p:nvPr/>
            </p:nvSpPr>
            <p:spPr bwMode="auto">
              <a:xfrm flipV="1">
                <a:off x="7893050" y="5518151"/>
                <a:ext cx="0" cy="136525"/>
              </a:xfrm>
              <a:prstGeom prst="line">
                <a:avLst/>
              </a:prstGeom>
              <a:noFill/>
              <a:ln w="25400" cap="rnd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Line 61"/>
              <p:cNvSpPr>
                <a:spLocks noChangeShapeType="1"/>
              </p:cNvSpPr>
              <p:nvPr/>
            </p:nvSpPr>
            <p:spPr bwMode="auto">
              <a:xfrm flipV="1">
                <a:off x="7546975" y="5518151"/>
                <a:ext cx="0" cy="136525"/>
              </a:xfrm>
              <a:prstGeom prst="line">
                <a:avLst/>
              </a:prstGeom>
              <a:noFill/>
              <a:ln w="25400" cap="rnd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Line 62"/>
              <p:cNvSpPr>
                <a:spLocks noChangeShapeType="1"/>
              </p:cNvSpPr>
              <p:nvPr/>
            </p:nvSpPr>
            <p:spPr bwMode="auto">
              <a:xfrm flipV="1">
                <a:off x="8066088" y="5518151"/>
                <a:ext cx="0" cy="136525"/>
              </a:xfrm>
              <a:prstGeom prst="line">
                <a:avLst/>
              </a:prstGeom>
              <a:noFill/>
              <a:ln w="25400" cap="rnd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63"/>
              <p:cNvSpPr>
                <a:spLocks/>
              </p:cNvSpPr>
              <p:nvPr/>
            </p:nvSpPr>
            <p:spPr bwMode="auto">
              <a:xfrm>
                <a:off x="7410450" y="5518151"/>
                <a:ext cx="795337" cy="136525"/>
              </a:xfrm>
              <a:custGeom>
                <a:avLst/>
                <a:gdLst>
                  <a:gd name="T0" fmla="*/ 0 w 239"/>
                  <a:gd name="T1" fmla="*/ 36 h 41"/>
                  <a:gd name="T2" fmla="*/ 0 w 239"/>
                  <a:gd name="T3" fmla="*/ 5 h 41"/>
                  <a:gd name="T4" fmla="*/ 5 w 239"/>
                  <a:gd name="T5" fmla="*/ 0 h 41"/>
                  <a:gd name="T6" fmla="*/ 234 w 239"/>
                  <a:gd name="T7" fmla="*/ 0 h 41"/>
                  <a:gd name="T8" fmla="*/ 239 w 239"/>
                  <a:gd name="T9" fmla="*/ 5 h 41"/>
                  <a:gd name="T10" fmla="*/ 239 w 239"/>
                  <a:gd name="T11" fmla="*/ 36 h 41"/>
                  <a:gd name="T12" fmla="*/ 234 w 239"/>
                  <a:gd name="T13" fmla="*/ 41 h 41"/>
                  <a:gd name="T14" fmla="*/ 5 w 239"/>
                  <a:gd name="T15" fmla="*/ 41 h 41"/>
                  <a:gd name="T16" fmla="*/ 0 w 239"/>
                  <a:gd name="T17" fmla="*/ 36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41">
                    <a:moveTo>
                      <a:pt x="0" y="36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2"/>
                      <a:pt x="2" y="0"/>
                      <a:pt x="5" y="0"/>
                    </a:cubicBezTo>
                    <a:cubicBezTo>
                      <a:pt x="234" y="0"/>
                      <a:pt x="234" y="0"/>
                      <a:pt x="234" y="0"/>
                    </a:cubicBezTo>
                    <a:cubicBezTo>
                      <a:pt x="237" y="0"/>
                      <a:pt x="239" y="2"/>
                      <a:pt x="239" y="5"/>
                    </a:cubicBezTo>
                    <a:cubicBezTo>
                      <a:pt x="239" y="36"/>
                      <a:pt x="239" y="36"/>
                      <a:pt x="239" y="36"/>
                    </a:cubicBezTo>
                    <a:cubicBezTo>
                      <a:pt x="239" y="39"/>
                      <a:pt x="237" y="41"/>
                      <a:pt x="234" y="41"/>
                    </a:cubicBezTo>
                    <a:cubicBezTo>
                      <a:pt x="5" y="41"/>
                      <a:pt x="5" y="41"/>
                      <a:pt x="5" y="41"/>
                    </a:cubicBezTo>
                    <a:cubicBezTo>
                      <a:pt x="2" y="41"/>
                      <a:pt x="0" y="39"/>
                      <a:pt x="0" y="36"/>
                    </a:cubicBezTo>
                    <a:close/>
                  </a:path>
                </a:pathLst>
              </a:custGeom>
              <a:noFill/>
              <a:ln w="25400" cap="rnd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37" name="矩形 136"/>
            <p:cNvSpPr/>
            <p:nvPr/>
          </p:nvSpPr>
          <p:spPr>
            <a:xfrm>
              <a:off x="1615416" y="5201547"/>
              <a:ext cx="1215397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200" b="1" dirty="0">
                  <a:latin typeface="+mj-lt"/>
                </a:rPr>
                <a:t>ADD TITLE </a:t>
              </a:r>
              <a:r>
                <a:rPr lang="en-US" altLang="zh-CN" sz="1200" b="1" dirty="0">
                  <a:latin typeface="+mj-lt"/>
                </a:rPr>
                <a:t>HERE</a:t>
              </a:r>
              <a:endParaRPr lang="zh-CN" altLang="en-US" sz="1200" b="1" dirty="0">
                <a:latin typeface="+mj-lt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715861" y="2711752"/>
            <a:ext cx="1215397" cy="921531"/>
            <a:chOff x="1715861" y="2711752"/>
            <a:chExt cx="1215397" cy="921531"/>
          </a:xfrm>
        </p:grpSpPr>
        <p:grpSp>
          <p:nvGrpSpPr>
            <p:cNvPr id="26" name="组合 25"/>
            <p:cNvGrpSpPr/>
            <p:nvPr/>
          </p:nvGrpSpPr>
          <p:grpSpPr>
            <a:xfrm>
              <a:off x="1988344" y="2711752"/>
              <a:ext cx="634395" cy="634395"/>
              <a:chOff x="4341934" y="2979230"/>
              <a:chExt cx="1108643" cy="1108643"/>
            </a:xfrm>
          </p:grpSpPr>
          <p:sp>
            <p:nvSpPr>
              <p:cNvPr id="20" name="椭圆 19"/>
              <p:cNvSpPr/>
              <p:nvPr/>
            </p:nvSpPr>
            <p:spPr>
              <a:xfrm>
                <a:off x="4341934" y="2979230"/>
                <a:ext cx="1108643" cy="1108643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76000">
                    <a:schemeClr val="bg1">
                      <a:lumMod val="95000"/>
                    </a:schemeClr>
                  </a:gs>
                </a:gsLst>
                <a:lin ang="5400000" scaled="1"/>
              </a:gradFill>
              <a:ln>
                <a:noFill/>
              </a:ln>
              <a:effectLst>
                <a:outerShdw blurRad="50800" dist="25400" dir="5400000" sx="101000" sy="101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800" dirty="0"/>
              </a:p>
            </p:txBody>
          </p:sp>
          <p:grpSp>
            <p:nvGrpSpPr>
              <p:cNvPr id="21" name="组合 20"/>
              <p:cNvGrpSpPr/>
              <p:nvPr/>
            </p:nvGrpSpPr>
            <p:grpSpPr>
              <a:xfrm>
                <a:off x="4605286" y="3156672"/>
                <a:ext cx="536340" cy="638376"/>
                <a:chOff x="2155826" y="2678113"/>
                <a:chExt cx="650875" cy="774700"/>
              </a:xfrm>
            </p:grpSpPr>
            <p:sp>
              <p:nvSpPr>
                <p:cNvPr id="22" name="Freeform 36"/>
                <p:cNvSpPr>
                  <a:spLocks/>
                </p:cNvSpPr>
                <p:nvPr/>
              </p:nvSpPr>
              <p:spPr bwMode="auto">
                <a:xfrm>
                  <a:off x="2557463" y="2827338"/>
                  <a:ext cx="39688" cy="146050"/>
                </a:xfrm>
                <a:custGeom>
                  <a:avLst/>
                  <a:gdLst>
                    <a:gd name="T0" fmla="*/ 12 w 12"/>
                    <a:gd name="T1" fmla="*/ 0 h 44"/>
                    <a:gd name="T2" fmla="*/ 12 w 12"/>
                    <a:gd name="T3" fmla="*/ 44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</a:cxnLst>
                  <a:rect l="0" t="0" r="r" b="b"/>
                  <a:pathLst>
                    <a:path w="12" h="44">
                      <a:moveTo>
                        <a:pt x="12" y="0"/>
                      </a:moveTo>
                      <a:cubicBezTo>
                        <a:pt x="0" y="15"/>
                        <a:pt x="0" y="30"/>
                        <a:pt x="12" y="44"/>
                      </a:cubicBezTo>
                    </a:path>
                  </a:pathLst>
                </a:custGeom>
                <a:noFill/>
                <a:ln w="26988" cap="rnd">
                  <a:solidFill>
                    <a:schemeClr val="bg1">
                      <a:lumMod val="50000"/>
                    </a:schemeClr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3" name="Freeform 37"/>
                <p:cNvSpPr>
                  <a:spLocks/>
                </p:cNvSpPr>
                <p:nvPr/>
              </p:nvSpPr>
              <p:spPr bwMode="auto">
                <a:xfrm>
                  <a:off x="2417763" y="2678113"/>
                  <a:ext cx="69850" cy="298450"/>
                </a:xfrm>
                <a:custGeom>
                  <a:avLst/>
                  <a:gdLst>
                    <a:gd name="T0" fmla="*/ 11 w 21"/>
                    <a:gd name="T1" fmla="*/ 90 h 90"/>
                    <a:gd name="T2" fmla="*/ 11 w 21"/>
                    <a:gd name="T3" fmla="*/ 45 h 90"/>
                    <a:gd name="T4" fmla="*/ 10 w 21"/>
                    <a:gd name="T5" fmla="*/ 44 h 90"/>
                    <a:gd name="T6" fmla="*/ 10 w 21"/>
                    <a:gd name="T7" fmla="*/ 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90">
                      <a:moveTo>
                        <a:pt x="11" y="90"/>
                      </a:moveTo>
                      <a:cubicBezTo>
                        <a:pt x="21" y="75"/>
                        <a:pt x="21" y="60"/>
                        <a:pt x="11" y="45"/>
                      </a:cubicBezTo>
                      <a:cubicBezTo>
                        <a:pt x="10" y="44"/>
                        <a:pt x="10" y="44"/>
                        <a:pt x="10" y="44"/>
                      </a:cubicBezTo>
                      <a:cubicBezTo>
                        <a:pt x="0" y="30"/>
                        <a:pt x="0" y="15"/>
                        <a:pt x="10" y="0"/>
                      </a:cubicBezTo>
                    </a:path>
                  </a:pathLst>
                </a:custGeom>
                <a:noFill/>
                <a:ln w="26988" cap="rnd">
                  <a:solidFill>
                    <a:schemeClr val="bg1">
                      <a:lumMod val="50000"/>
                    </a:schemeClr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4" name="Freeform 38"/>
                <p:cNvSpPr>
                  <a:spLocks/>
                </p:cNvSpPr>
                <p:nvPr/>
              </p:nvSpPr>
              <p:spPr bwMode="auto">
                <a:xfrm>
                  <a:off x="2155826" y="3040063"/>
                  <a:ext cx="635000" cy="412750"/>
                </a:xfrm>
                <a:custGeom>
                  <a:avLst/>
                  <a:gdLst>
                    <a:gd name="T0" fmla="*/ 44 w 191"/>
                    <a:gd name="T1" fmla="*/ 0 h 124"/>
                    <a:gd name="T2" fmla="*/ 191 w 191"/>
                    <a:gd name="T3" fmla="*/ 0 h 124"/>
                    <a:gd name="T4" fmla="*/ 191 w 191"/>
                    <a:gd name="T5" fmla="*/ 3 h 124"/>
                    <a:gd name="T6" fmla="*/ 191 w 191"/>
                    <a:gd name="T7" fmla="*/ 106 h 124"/>
                    <a:gd name="T8" fmla="*/ 173 w 191"/>
                    <a:gd name="T9" fmla="*/ 124 h 124"/>
                    <a:gd name="T10" fmla="*/ 61 w 191"/>
                    <a:gd name="T11" fmla="*/ 124 h 124"/>
                    <a:gd name="T12" fmla="*/ 44 w 191"/>
                    <a:gd name="T13" fmla="*/ 106 h 124"/>
                    <a:gd name="T14" fmla="*/ 44 w 191"/>
                    <a:gd name="T15" fmla="*/ 0 h 124"/>
                    <a:gd name="T16" fmla="*/ 44 w 191"/>
                    <a:gd name="T17" fmla="*/ 20 h 124"/>
                    <a:gd name="T18" fmla="*/ 39 w 191"/>
                    <a:gd name="T19" fmla="*/ 20 h 124"/>
                    <a:gd name="T20" fmla="*/ 11 w 191"/>
                    <a:gd name="T21" fmla="*/ 31 h 124"/>
                    <a:gd name="T22" fmla="*/ 0 w 191"/>
                    <a:gd name="T23" fmla="*/ 58 h 124"/>
                    <a:gd name="T24" fmla="*/ 11 w 191"/>
                    <a:gd name="T25" fmla="*/ 86 h 124"/>
                    <a:gd name="T26" fmla="*/ 39 w 191"/>
                    <a:gd name="T27" fmla="*/ 97 h 124"/>
                    <a:gd name="T28" fmla="*/ 41 w 191"/>
                    <a:gd name="T29" fmla="*/ 97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191" h="124">
                      <a:moveTo>
                        <a:pt x="44" y="0"/>
                      </a:moveTo>
                      <a:cubicBezTo>
                        <a:pt x="191" y="0"/>
                        <a:pt x="191" y="0"/>
                        <a:pt x="191" y="0"/>
                      </a:cubicBezTo>
                      <a:cubicBezTo>
                        <a:pt x="191" y="3"/>
                        <a:pt x="191" y="3"/>
                        <a:pt x="191" y="3"/>
                      </a:cubicBezTo>
                      <a:cubicBezTo>
                        <a:pt x="191" y="106"/>
                        <a:pt x="191" y="106"/>
                        <a:pt x="191" y="106"/>
                      </a:cubicBezTo>
                      <a:cubicBezTo>
                        <a:pt x="191" y="118"/>
                        <a:pt x="185" y="124"/>
                        <a:pt x="173" y="124"/>
                      </a:cubicBezTo>
                      <a:cubicBezTo>
                        <a:pt x="61" y="124"/>
                        <a:pt x="61" y="124"/>
                        <a:pt x="61" y="124"/>
                      </a:cubicBezTo>
                      <a:cubicBezTo>
                        <a:pt x="50" y="124"/>
                        <a:pt x="44" y="118"/>
                        <a:pt x="44" y="106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4" y="20"/>
                        <a:pt x="44" y="20"/>
                        <a:pt x="44" y="20"/>
                      </a:cubicBezTo>
                      <a:cubicBezTo>
                        <a:pt x="43" y="20"/>
                        <a:pt x="39" y="20"/>
                        <a:pt x="39" y="20"/>
                      </a:cubicBezTo>
                      <a:cubicBezTo>
                        <a:pt x="28" y="20"/>
                        <a:pt x="19" y="23"/>
                        <a:pt x="11" y="31"/>
                      </a:cubicBezTo>
                      <a:cubicBezTo>
                        <a:pt x="3" y="39"/>
                        <a:pt x="0" y="48"/>
                        <a:pt x="0" y="58"/>
                      </a:cubicBezTo>
                      <a:cubicBezTo>
                        <a:pt x="0" y="69"/>
                        <a:pt x="3" y="78"/>
                        <a:pt x="11" y="86"/>
                      </a:cubicBezTo>
                      <a:cubicBezTo>
                        <a:pt x="19" y="94"/>
                        <a:pt x="28" y="97"/>
                        <a:pt x="39" y="97"/>
                      </a:cubicBezTo>
                      <a:cubicBezTo>
                        <a:pt x="41" y="97"/>
                        <a:pt x="41" y="97"/>
                        <a:pt x="41" y="97"/>
                      </a:cubicBezTo>
                    </a:path>
                  </a:pathLst>
                </a:custGeom>
                <a:noFill/>
                <a:ln w="26988" cap="rnd">
                  <a:solidFill>
                    <a:schemeClr val="bg1">
                      <a:lumMod val="50000"/>
                    </a:schemeClr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5" name="Line 39"/>
                <p:cNvSpPr>
                  <a:spLocks noChangeShapeType="1"/>
                </p:cNvSpPr>
                <p:nvPr/>
              </p:nvSpPr>
              <p:spPr bwMode="auto">
                <a:xfrm flipH="1">
                  <a:off x="2287588" y="3063875"/>
                  <a:ext cx="519113" cy="0"/>
                </a:xfrm>
                <a:prstGeom prst="line">
                  <a:avLst/>
                </a:prstGeom>
                <a:noFill/>
                <a:ln w="26988" cap="rnd">
                  <a:solidFill>
                    <a:schemeClr val="bg1">
                      <a:lumMod val="50000"/>
                    </a:schemeClr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sp>
          <p:nvSpPr>
            <p:cNvPr id="140" name="矩形 139"/>
            <p:cNvSpPr/>
            <p:nvPr/>
          </p:nvSpPr>
          <p:spPr>
            <a:xfrm>
              <a:off x="1715861" y="3356284"/>
              <a:ext cx="1215397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200" b="1" dirty="0">
                  <a:latin typeface="+mj-lt"/>
                </a:rPr>
                <a:t>ADD TITLE </a:t>
              </a:r>
              <a:r>
                <a:rPr lang="en-US" altLang="zh-CN" sz="1200" b="1" dirty="0">
                  <a:latin typeface="+mj-lt"/>
                </a:rPr>
                <a:t>HERE</a:t>
              </a:r>
              <a:endParaRPr lang="zh-CN" altLang="en-US" sz="1200" b="1" dirty="0">
                <a:latin typeface="+mj-lt"/>
              </a:endParaRPr>
            </a:p>
          </p:txBody>
        </p:sp>
      </p:grpSp>
      <p:sp>
        <p:nvSpPr>
          <p:cNvPr id="141" name="矩形 140"/>
          <p:cNvSpPr/>
          <p:nvPr/>
        </p:nvSpPr>
        <p:spPr>
          <a:xfrm>
            <a:off x="5164265" y="5403274"/>
            <a:ext cx="17677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latin typeface="+mj-lt"/>
              </a:rPr>
              <a:t>ADD YOUR TITLE</a:t>
            </a:r>
          </a:p>
        </p:txBody>
      </p:sp>
      <p:sp>
        <p:nvSpPr>
          <p:cNvPr id="142" name="矩形 141"/>
          <p:cNvSpPr/>
          <p:nvPr/>
        </p:nvSpPr>
        <p:spPr>
          <a:xfrm>
            <a:off x="4322385" y="5820032"/>
            <a:ext cx="401867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</a:rPr>
              <a:t>IF YOU LIKE THIS POWERPOINT TEMPLATE,PLEASE FOCUS ON ME,YOU WILL GET BETTER.</a:t>
            </a:r>
          </a:p>
        </p:txBody>
      </p:sp>
      <p:grpSp>
        <p:nvGrpSpPr>
          <p:cNvPr id="31" name="组合 30"/>
          <p:cNvGrpSpPr/>
          <p:nvPr/>
        </p:nvGrpSpPr>
        <p:grpSpPr>
          <a:xfrm>
            <a:off x="10352265" y="3636413"/>
            <a:ext cx="1215397" cy="908277"/>
            <a:chOff x="10352265" y="3636413"/>
            <a:chExt cx="1215397" cy="908277"/>
          </a:xfrm>
        </p:grpSpPr>
        <p:sp>
          <p:nvSpPr>
            <p:cNvPr id="85" name="椭圆 84"/>
            <p:cNvSpPr/>
            <p:nvPr/>
          </p:nvSpPr>
          <p:spPr>
            <a:xfrm>
              <a:off x="10627713" y="3636413"/>
              <a:ext cx="634395" cy="634395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76000">
                  <a:schemeClr val="bg1">
                    <a:lumMod val="95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50800" dist="25400" dir="5400000" sx="101000" sy="101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 dirty="0"/>
            </a:p>
          </p:txBody>
        </p:sp>
        <p:grpSp>
          <p:nvGrpSpPr>
            <p:cNvPr id="94" name="组合 93"/>
            <p:cNvGrpSpPr/>
            <p:nvPr/>
          </p:nvGrpSpPr>
          <p:grpSpPr>
            <a:xfrm>
              <a:off x="10714072" y="3840778"/>
              <a:ext cx="457455" cy="237982"/>
              <a:chOff x="3871913" y="1169988"/>
              <a:chExt cx="823913" cy="428625"/>
            </a:xfrm>
          </p:grpSpPr>
          <p:sp>
            <p:nvSpPr>
              <p:cNvPr id="86" name="Freeform 16"/>
              <p:cNvSpPr>
                <a:spLocks/>
              </p:cNvSpPr>
              <p:nvPr/>
            </p:nvSpPr>
            <p:spPr bwMode="auto">
              <a:xfrm>
                <a:off x="4276726" y="1169988"/>
                <a:ext cx="223838" cy="155575"/>
              </a:xfrm>
              <a:custGeom>
                <a:avLst/>
                <a:gdLst>
                  <a:gd name="T0" fmla="*/ 67 w 67"/>
                  <a:gd name="T1" fmla="*/ 47 h 47"/>
                  <a:gd name="T2" fmla="*/ 0 w 67"/>
                  <a:gd name="T3" fmla="*/ 47 h 47"/>
                  <a:gd name="T4" fmla="*/ 0 w 67"/>
                  <a:gd name="T5" fmla="*/ 0 h 47"/>
                  <a:gd name="T6" fmla="*/ 18 w 67"/>
                  <a:gd name="T7" fmla="*/ 0 h 47"/>
                  <a:gd name="T8" fmla="*/ 67 w 67"/>
                  <a:gd name="T9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" h="47">
                    <a:moveTo>
                      <a:pt x="67" y="47"/>
                    </a:moveTo>
                    <a:cubicBezTo>
                      <a:pt x="0" y="47"/>
                      <a:pt x="0" y="47"/>
                      <a:pt x="0" y="47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44" y="0"/>
                      <a:pt x="66" y="21"/>
                      <a:pt x="67" y="47"/>
                    </a:cubicBezTo>
                    <a:close/>
                  </a:path>
                </a:pathLst>
              </a:custGeom>
              <a:noFill/>
              <a:ln w="26988" cap="flat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" name="Freeform 17"/>
              <p:cNvSpPr>
                <a:spLocks/>
              </p:cNvSpPr>
              <p:nvPr/>
            </p:nvSpPr>
            <p:spPr bwMode="auto">
              <a:xfrm>
                <a:off x="3871913" y="1325563"/>
                <a:ext cx="404813" cy="173038"/>
              </a:xfrm>
              <a:custGeom>
                <a:avLst/>
                <a:gdLst>
                  <a:gd name="T0" fmla="*/ 20 w 122"/>
                  <a:gd name="T1" fmla="*/ 52 h 52"/>
                  <a:gd name="T2" fmla="*/ 13 w 122"/>
                  <a:gd name="T3" fmla="*/ 52 h 52"/>
                  <a:gd name="T4" fmla="*/ 0 w 122"/>
                  <a:gd name="T5" fmla="*/ 39 h 52"/>
                  <a:gd name="T6" fmla="*/ 0 w 122"/>
                  <a:gd name="T7" fmla="*/ 13 h 52"/>
                  <a:gd name="T8" fmla="*/ 13 w 122"/>
                  <a:gd name="T9" fmla="*/ 0 h 52"/>
                  <a:gd name="T10" fmla="*/ 122 w 122"/>
                  <a:gd name="T11" fmla="*/ 0 h 52"/>
                  <a:gd name="T12" fmla="*/ 122 w 122"/>
                  <a:gd name="T13" fmla="*/ 52 h 52"/>
                  <a:gd name="T14" fmla="*/ 94 w 122"/>
                  <a:gd name="T15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2" h="52">
                    <a:moveTo>
                      <a:pt x="20" y="52"/>
                    </a:moveTo>
                    <a:cubicBezTo>
                      <a:pt x="13" y="52"/>
                      <a:pt x="13" y="52"/>
                      <a:pt x="13" y="52"/>
                    </a:cubicBezTo>
                    <a:cubicBezTo>
                      <a:pt x="6" y="52"/>
                      <a:pt x="0" y="46"/>
                      <a:pt x="0" y="39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5"/>
                      <a:pt x="6" y="0"/>
                      <a:pt x="13" y="0"/>
                    </a:cubicBezTo>
                    <a:cubicBezTo>
                      <a:pt x="122" y="0"/>
                      <a:pt x="122" y="0"/>
                      <a:pt x="122" y="0"/>
                    </a:cubicBezTo>
                    <a:cubicBezTo>
                      <a:pt x="122" y="52"/>
                      <a:pt x="122" y="52"/>
                      <a:pt x="122" y="52"/>
                    </a:cubicBezTo>
                    <a:cubicBezTo>
                      <a:pt x="94" y="52"/>
                      <a:pt x="94" y="52"/>
                      <a:pt x="94" y="52"/>
                    </a:cubicBezTo>
                  </a:path>
                </a:pathLst>
              </a:custGeom>
              <a:noFill/>
              <a:ln w="26988" cap="flat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" name="Freeform 18"/>
              <p:cNvSpPr>
                <a:spLocks/>
              </p:cNvSpPr>
              <p:nvPr/>
            </p:nvSpPr>
            <p:spPr bwMode="auto">
              <a:xfrm>
                <a:off x="3997326" y="1169988"/>
                <a:ext cx="279400" cy="155575"/>
              </a:xfrm>
              <a:custGeom>
                <a:avLst/>
                <a:gdLst>
                  <a:gd name="T0" fmla="*/ 84 w 84"/>
                  <a:gd name="T1" fmla="*/ 47 h 47"/>
                  <a:gd name="T2" fmla="*/ 0 w 84"/>
                  <a:gd name="T3" fmla="*/ 47 h 47"/>
                  <a:gd name="T4" fmla="*/ 49 w 84"/>
                  <a:gd name="T5" fmla="*/ 0 h 47"/>
                  <a:gd name="T6" fmla="*/ 84 w 84"/>
                  <a:gd name="T7" fmla="*/ 0 h 47"/>
                  <a:gd name="T8" fmla="*/ 84 w 84"/>
                  <a:gd name="T9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4" h="47">
                    <a:moveTo>
                      <a:pt x="84" y="47"/>
                    </a:moveTo>
                    <a:cubicBezTo>
                      <a:pt x="0" y="47"/>
                      <a:pt x="0" y="47"/>
                      <a:pt x="0" y="47"/>
                    </a:cubicBezTo>
                    <a:cubicBezTo>
                      <a:pt x="1" y="21"/>
                      <a:pt x="23" y="0"/>
                      <a:pt x="49" y="0"/>
                    </a:cubicBezTo>
                    <a:cubicBezTo>
                      <a:pt x="84" y="0"/>
                      <a:pt x="84" y="0"/>
                      <a:pt x="84" y="0"/>
                    </a:cubicBezTo>
                    <a:lnTo>
                      <a:pt x="84" y="47"/>
                    </a:lnTo>
                    <a:close/>
                  </a:path>
                </a:pathLst>
              </a:custGeom>
              <a:noFill/>
              <a:ln w="26988" cap="flat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" name="Freeform 19"/>
              <p:cNvSpPr>
                <a:spLocks/>
              </p:cNvSpPr>
              <p:nvPr/>
            </p:nvSpPr>
            <p:spPr bwMode="auto">
              <a:xfrm>
                <a:off x="4276726" y="1325563"/>
                <a:ext cx="419100" cy="173038"/>
              </a:xfrm>
              <a:custGeom>
                <a:avLst/>
                <a:gdLst>
                  <a:gd name="T0" fmla="*/ 36 w 126"/>
                  <a:gd name="T1" fmla="*/ 52 h 52"/>
                  <a:gd name="T2" fmla="*/ 0 w 126"/>
                  <a:gd name="T3" fmla="*/ 52 h 52"/>
                  <a:gd name="T4" fmla="*/ 0 w 126"/>
                  <a:gd name="T5" fmla="*/ 0 h 52"/>
                  <a:gd name="T6" fmla="*/ 113 w 126"/>
                  <a:gd name="T7" fmla="*/ 0 h 52"/>
                  <a:gd name="T8" fmla="*/ 125 w 126"/>
                  <a:gd name="T9" fmla="*/ 9 h 52"/>
                  <a:gd name="T10" fmla="*/ 126 w 126"/>
                  <a:gd name="T11" fmla="*/ 11 h 52"/>
                  <a:gd name="T12" fmla="*/ 126 w 126"/>
                  <a:gd name="T13" fmla="*/ 13 h 52"/>
                  <a:gd name="T14" fmla="*/ 126 w 126"/>
                  <a:gd name="T15" fmla="*/ 39 h 52"/>
                  <a:gd name="T16" fmla="*/ 113 w 126"/>
                  <a:gd name="T17" fmla="*/ 52 h 52"/>
                  <a:gd name="T18" fmla="*/ 110 w 126"/>
                  <a:gd name="T1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6" h="52">
                    <a:moveTo>
                      <a:pt x="36" y="52"/>
                    </a:moveTo>
                    <a:cubicBezTo>
                      <a:pt x="0" y="52"/>
                      <a:pt x="0" y="52"/>
                      <a:pt x="0" y="5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3" y="0"/>
                      <a:pt x="113" y="0"/>
                      <a:pt x="113" y="0"/>
                    </a:cubicBezTo>
                    <a:cubicBezTo>
                      <a:pt x="119" y="0"/>
                      <a:pt x="124" y="3"/>
                      <a:pt x="125" y="9"/>
                    </a:cubicBezTo>
                    <a:cubicBezTo>
                      <a:pt x="126" y="9"/>
                      <a:pt x="126" y="10"/>
                      <a:pt x="126" y="11"/>
                    </a:cubicBezTo>
                    <a:cubicBezTo>
                      <a:pt x="126" y="12"/>
                      <a:pt x="126" y="12"/>
                      <a:pt x="126" y="13"/>
                    </a:cubicBezTo>
                    <a:cubicBezTo>
                      <a:pt x="126" y="39"/>
                      <a:pt x="126" y="39"/>
                      <a:pt x="126" y="39"/>
                    </a:cubicBezTo>
                    <a:cubicBezTo>
                      <a:pt x="126" y="46"/>
                      <a:pt x="120" y="52"/>
                      <a:pt x="113" y="52"/>
                    </a:cubicBezTo>
                    <a:cubicBezTo>
                      <a:pt x="110" y="52"/>
                      <a:pt x="110" y="52"/>
                      <a:pt x="110" y="52"/>
                    </a:cubicBezTo>
                  </a:path>
                </a:pathLst>
              </a:custGeom>
              <a:noFill/>
              <a:ln w="26988" cap="flat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20"/>
              <p:cNvSpPr>
                <a:spLocks/>
              </p:cNvSpPr>
              <p:nvPr/>
            </p:nvSpPr>
            <p:spPr bwMode="auto">
              <a:xfrm>
                <a:off x="4427538" y="1416050"/>
                <a:ext cx="182563" cy="182563"/>
              </a:xfrm>
              <a:custGeom>
                <a:avLst/>
                <a:gdLst>
                  <a:gd name="T0" fmla="*/ 55 w 55"/>
                  <a:gd name="T1" fmla="*/ 25 h 55"/>
                  <a:gd name="T2" fmla="*/ 27 w 55"/>
                  <a:gd name="T3" fmla="*/ 0 h 55"/>
                  <a:gd name="T4" fmla="*/ 16 w 55"/>
                  <a:gd name="T5" fmla="*/ 2 h 55"/>
                  <a:gd name="T6" fmla="*/ 3 w 55"/>
                  <a:gd name="T7" fmla="*/ 16 h 55"/>
                  <a:gd name="T8" fmla="*/ 0 w 55"/>
                  <a:gd name="T9" fmla="*/ 25 h 55"/>
                  <a:gd name="T10" fmla="*/ 0 w 55"/>
                  <a:gd name="T11" fmla="*/ 27 h 55"/>
                  <a:gd name="T12" fmla="*/ 0 w 55"/>
                  <a:gd name="T13" fmla="*/ 29 h 55"/>
                  <a:gd name="T14" fmla="*/ 27 w 55"/>
                  <a:gd name="T15" fmla="*/ 55 h 55"/>
                  <a:gd name="T16" fmla="*/ 55 w 55"/>
                  <a:gd name="T17" fmla="*/ 29 h 55"/>
                  <a:gd name="T18" fmla="*/ 55 w 55"/>
                  <a:gd name="T19" fmla="*/ 27 h 55"/>
                  <a:gd name="T20" fmla="*/ 55 w 55"/>
                  <a:gd name="T21" fmla="*/ 2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5" h="55">
                    <a:moveTo>
                      <a:pt x="55" y="25"/>
                    </a:moveTo>
                    <a:cubicBezTo>
                      <a:pt x="54" y="11"/>
                      <a:pt x="42" y="0"/>
                      <a:pt x="27" y="0"/>
                    </a:cubicBezTo>
                    <a:cubicBezTo>
                      <a:pt x="23" y="0"/>
                      <a:pt x="19" y="1"/>
                      <a:pt x="16" y="2"/>
                    </a:cubicBezTo>
                    <a:cubicBezTo>
                      <a:pt x="10" y="5"/>
                      <a:pt x="5" y="10"/>
                      <a:pt x="3" y="16"/>
                    </a:cubicBezTo>
                    <a:cubicBezTo>
                      <a:pt x="1" y="19"/>
                      <a:pt x="0" y="22"/>
                      <a:pt x="0" y="25"/>
                    </a:cubicBezTo>
                    <a:cubicBezTo>
                      <a:pt x="0" y="26"/>
                      <a:pt x="0" y="27"/>
                      <a:pt x="0" y="27"/>
                    </a:cubicBezTo>
                    <a:cubicBezTo>
                      <a:pt x="0" y="28"/>
                      <a:pt x="0" y="28"/>
                      <a:pt x="0" y="29"/>
                    </a:cubicBezTo>
                    <a:cubicBezTo>
                      <a:pt x="1" y="43"/>
                      <a:pt x="13" y="55"/>
                      <a:pt x="27" y="55"/>
                    </a:cubicBezTo>
                    <a:cubicBezTo>
                      <a:pt x="42" y="55"/>
                      <a:pt x="54" y="43"/>
                      <a:pt x="55" y="29"/>
                    </a:cubicBezTo>
                    <a:cubicBezTo>
                      <a:pt x="55" y="28"/>
                      <a:pt x="55" y="28"/>
                      <a:pt x="55" y="27"/>
                    </a:cubicBezTo>
                    <a:cubicBezTo>
                      <a:pt x="55" y="27"/>
                      <a:pt x="55" y="26"/>
                      <a:pt x="55" y="25"/>
                    </a:cubicBezTo>
                    <a:close/>
                  </a:path>
                </a:pathLst>
              </a:custGeom>
              <a:noFill/>
              <a:ln w="26988" cap="flat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Oval 21"/>
              <p:cNvSpPr>
                <a:spLocks noChangeArrowheads="1"/>
              </p:cNvSpPr>
              <p:nvPr/>
            </p:nvSpPr>
            <p:spPr bwMode="auto">
              <a:xfrm>
                <a:off x="4503738" y="1492250"/>
                <a:ext cx="26988" cy="26988"/>
              </a:xfrm>
              <a:prstGeom prst="ellipse">
                <a:avLst/>
              </a:prstGeom>
              <a:noFill/>
              <a:ln w="26988" cap="flat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22"/>
              <p:cNvSpPr>
                <a:spLocks/>
              </p:cNvSpPr>
              <p:nvPr/>
            </p:nvSpPr>
            <p:spPr bwMode="auto">
              <a:xfrm>
                <a:off x="3967163" y="1416050"/>
                <a:ext cx="180975" cy="182563"/>
              </a:xfrm>
              <a:custGeom>
                <a:avLst/>
                <a:gdLst>
                  <a:gd name="T0" fmla="*/ 54 w 54"/>
                  <a:gd name="T1" fmla="*/ 25 h 55"/>
                  <a:gd name="T2" fmla="*/ 27 w 54"/>
                  <a:gd name="T3" fmla="*/ 0 h 55"/>
                  <a:gd name="T4" fmla="*/ 16 w 54"/>
                  <a:gd name="T5" fmla="*/ 2 h 55"/>
                  <a:gd name="T6" fmla="*/ 2 w 54"/>
                  <a:gd name="T7" fmla="*/ 16 h 55"/>
                  <a:gd name="T8" fmla="*/ 0 w 54"/>
                  <a:gd name="T9" fmla="*/ 25 h 55"/>
                  <a:gd name="T10" fmla="*/ 0 w 54"/>
                  <a:gd name="T11" fmla="*/ 27 h 55"/>
                  <a:gd name="T12" fmla="*/ 0 w 54"/>
                  <a:gd name="T13" fmla="*/ 29 h 55"/>
                  <a:gd name="T14" fmla="*/ 27 w 54"/>
                  <a:gd name="T15" fmla="*/ 55 h 55"/>
                  <a:gd name="T16" fmla="*/ 54 w 54"/>
                  <a:gd name="T17" fmla="*/ 29 h 55"/>
                  <a:gd name="T18" fmla="*/ 54 w 54"/>
                  <a:gd name="T19" fmla="*/ 27 h 55"/>
                  <a:gd name="T20" fmla="*/ 54 w 54"/>
                  <a:gd name="T21" fmla="*/ 2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4" h="55">
                    <a:moveTo>
                      <a:pt x="54" y="25"/>
                    </a:moveTo>
                    <a:cubicBezTo>
                      <a:pt x="53" y="11"/>
                      <a:pt x="41" y="0"/>
                      <a:pt x="27" y="0"/>
                    </a:cubicBezTo>
                    <a:cubicBezTo>
                      <a:pt x="23" y="0"/>
                      <a:pt x="19" y="1"/>
                      <a:pt x="16" y="2"/>
                    </a:cubicBezTo>
                    <a:cubicBezTo>
                      <a:pt x="10" y="5"/>
                      <a:pt x="5" y="10"/>
                      <a:pt x="2" y="16"/>
                    </a:cubicBezTo>
                    <a:cubicBezTo>
                      <a:pt x="1" y="19"/>
                      <a:pt x="0" y="22"/>
                      <a:pt x="0" y="25"/>
                    </a:cubicBezTo>
                    <a:cubicBezTo>
                      <a:pt x="0" y="26"/>
                      <a:pt x="0" y="27"/>
                      <a:pt x="0" y="27"/>
                    </a:cubicBezTo>
                    <a:cubicBezTo>
                      <a:pt x="0" y="28"/>
                      <a:pt x="0" y="28"/>
                      <a:pt x="0" y="29"/>
                    </a:cubicBezTo>
                    <a:cubicBezTo>
                      <a:pt x="0" y="43"/>
                      <a:pt x="12" y="55"/>
                      <a:pt x="27" y="55"/>
                    </a:cubicBezTo>
                    <a:cubicBezTo>
                      <a:pt x="41" y="55"/>
                      <a:pt x="53" y="43"/>
                      <a:pt x="54" y="29"/>
                    </a:cubicBezTo>
                    <a:cubicBezTo>
                      <a:pt x="54" y="28"/>
                      <a:pt x="54" y="28"/>
                      <a:pt x="54" y="27"/>
                    </a:cubicBezTo>
                    <a:cubicBezTo>
                      <a:pt x="54" y="27"/>
                      <a:pt x="54" y="26"/>
                      <a:pt x="54" y="25"/>
                    </a:cubicBezTo>
                    <a:close/>
                  </a:path>
                </a:pathLst>
              </a:custGeom>
              <a:noFill/>
              <a:ln w="26988" cap="flat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Oval 23"/>
              <p:cNvSpPr>
                <a:spLocks noChangeArrowheads="1"/>
              </p:cNvSpPr>
              <p:nvPr/>
            </p:nvSpPr>
            <p:spPr bwMode="auto">
              <a:xfrm>
                <a:off x="4041776" y="1492250"/>
                <a:ext cx="22225" cy="26988"/>
              </a:xfrm>
              <a:prstGeom prst="ellipse">
                <a:avLst/>
              </a:prstGeom>
              <a:noFill/>
              <a:ln w="26988" cap="flat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43" name="矩形 142"/>
            <p:cNvSpPr/>
            <p:nvPr/>
          </p:nvSpPr>
          <p:spPr>
            <a:xfrm>
              <a:off x="10352265" y="4267691"/>
              <a:ext cx="1215397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200" b="1" dirty="0">
                  <a:latin typeface="+mj-lt"/>
                </a:rPr>
                <a:t>ADD TITLE </a:t>
              </a:r>
              <a:r>
                <a:rPr lang="en-US" altLang="zh-CN" sz="1200" b="1" dirty="0">
                  <a:latin typeface="+mj-lt"/>
                </a:rPr>
                <a:t>HERE</a:t>
              </a:r>
              <a:endParaRPr lang="zh-CN" altLang="en-US" sz="1200" b="1" dirty="0"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871026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1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2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5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6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9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0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3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4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4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7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8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4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1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2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4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5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6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4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9" dur="7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40" dur="7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3" dur="500"/>
                                            <p:tgtEl>
                                              <p:spTgt spid="1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6" dur="500"/>
                                            <p:tgtEl>
                                              <p:spTgt spid="1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10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10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2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54" presetID="10" presetClass="entr" presetSubtype="0" fill="hold" nodeType="after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6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10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9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10" presetClass="entr" presetSubtype="0" fill="hold" nodeType="withEffect">
                                      <p:stCondLst>
                                        <p:cond delay="1499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2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3" presetID="10" presetClass="entr" presetSubtype="0" fill="hold" nodeType="withEffect">
                                      <p:stCondLst>
                                        <p:cond delay="621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5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10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8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10" presetClass="entr" presetSubtype="0" fill="hold" nodeType="withEffect">
                                      <p:stCondLst>
                                        <p:cond delay="928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1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2" presetID="10" presetClass="entr" presetSubtype="0" fill="hold" nodeType="withEffect">
                                      <p:stCondLst>
                                        <p:cond delay="885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4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10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7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8" presetID="10" presetClass="entr" presetSubtype="0" fill="hold" nodeType="withEffect">
                                      <p:stCondLst>
                                        <p:cond delay="1887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0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1" presetID="10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3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2" grpId="0" animBg="1"/>
          <p:bldP spid="11" grpId="0" animBg="1"/>
          <p:bldP spid="10" grpId="0" animBg="1"/>
          <p:bldP spid="14" grpId="0" animBg="1"/>
          <p:bldP spid="15" grpId="0" animBg="1"/>
          <p:bldP spid="13" grpId="0" animBg="1"/>
          <p:bldP spid="9" grpId="0" animBg="1"/>
          <p:bldP spid="16" grpId="0" animBg="1"/>
          <p:bldP spid="18" grpId="0"/>
          <p:bldP spid="19" grpId="0"/>
          <p:bldP spid="141" grpId="0"/>
          <p:bldP spid="142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7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7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3" dur="500"/>
                                            <p:tgtEl>
                                              <p:spTgt spid="1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6" dur="500"/>
                                            <p:tgtEl>
                                              <p:spTgt spid="1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10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10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2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54" presetID="10" presetClass="entr" presetSubtype="0" fill="hold" nodeType="after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6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10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9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10" presetClass="entr" presetSubtype="0" fill="hold" nodeType="withEffect">
                                      <p:stCondLst>
                                        <p:cond delay="1499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2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3" presetID="10" presetClass="entr" presetSubtype="0" fill="hold" nodeType="withEffect">
                                      <p:stCondLst>
                                        <p:cond delay="621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5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10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8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10" presetClass="entr" presetSubtype="0" fill="hold" nodeType="withEffect">
                                      <p:stCondLst>
                                        <p:cond delay="928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1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2" presetID="10" presetClass="entr" presetSubtype="0" fill="hold" nodeType="withEffect">
                                      <p:stCondLst>
                                        <p:cond delay="885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4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10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7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8" presetID="10" presetClass="entr" presetSubtype="0" fill="hold" nodeType="withEffect">
                                      <p:stCondLst>
                                        <p:cond delay="1887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0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1" presetID="10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3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2" grpId="0" animBg="1"/>
          <p:bldP spid="11" grpId="0" animBg="1"/>
          <p:bldP spid="10" grpId="0" animBg="1"/>
          <p:bldP spid="14" grpId="0" animBg="1"/>
          <p:bldP spid="15" grpId="0" animBg="1"/>
          <p:bldP spid="13" grpId="0" animBg="1"/>
          <p:bldP spid="9" grpId="0" animBg="1"/>
          <p:bldP spid="16" grpId="0" animBg="1"/>
          <p:bldP spid="18" grpId="0"/>
          <p:bldP spid="19" grpId="0"/>
          <p:bldP spid="141" grpId="0"/>
          <p:bldP spid="142" grpId="0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-2691326" y="-307200"/>
            <a:ext cx="7624689" cy="7460622"/>
            <a:chOff x="5322280" y="390377"/>
            <a:chExt cx="5883812" cy="5757205"/>
          </a:xfrm>
          <a:effectLst/>
        </p:grpSpPr>
        <p:sp>
          <p:nvSpPr>
            <p:cNvPr id="6" name="椭圆 5"/>
            <p:cNvSpPr/>
            <p:nvPr/>
          </p:nvSpPr>
          <p:spPr>
            <a:xfrm>
              <a:off x="5322280" y="390377"/>
              <a:ext cx="5757205" cy="5757205"/>
            </a:xfrm>
            <a:prstGeom prst="ellipse">
              <a:avLst/>
            </a:prstGeom>
            <a:noFill/>
            <a:ln w="1174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000"/>
            </a:p>
          </p:txBody>
        </p:sp>
        <p:sp>
          <p:nvSpPr>
            <p:cNvPr id="7" name="椭圆 6"/>
            <p:cNvSpPr/>
            <p:nvPr/>
          </p:nvSpPr>
          <p:spPr>
            <a:xfrm>
              <a:off x="5378548" y="390377"/>
              <a:ext cx="5757205" cy="5757205"/>
            </a:xfrm>
            <a:prstGeom prst="ellipse">
              <a:avLst/>
            </a:prstGeom>
            <a:noFill/>
            <a:ln w="1174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000"/>
            </a:p>
          </p:txBody>
        </p:sp>
        <p:sp>
          <p:nvSpPr>
            <p:cNvPr id="8" name="椭圆 7"/>
            <p:cNvSpPr/>
            <p:nvPr/>
          </p:nvSpPr>
          <p:spPr>
            <a:xfrm>
              <a:off x="5448887" y="390377"/>
              <a:ext cx="5757205" cy="5757205"/>
            </a:xfrm>
            <a:prstGeom prst="ellipse">
              <a:avLst/>
            </a:prstGeom>
            <a:noFill/>
            <a:ln w="117475"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000"/>
            </a:p>
          </p:txBody>
        </p:sp>
      </p:grpSp>
      <p:sp>
        <p:nvSpPr>
          <p:cNvPr id="12" name="任意多边形 11"/>
          <p:cNvSpPr/>
          <p:nvPr/>
        </p:nvSpPr>
        <p:spPr>
          <a:xfrm>
            <a:off x="1517072" y="0"/>
            <a:ext cx="10610548" cy="6858000"/>
          </a:xfrm>
          <a:custGeom>
            <a:avLst/>
            <a:gdLst>
              <a:gd name="connsiteX0" fmla="*/ 1470088 w 10610548"/>
              <a:gd name="connsiteY0" fmla="*/ 0 h 6858000"/>
              <a:gd name="connsiteX1" fmla="*/ 9140460 w 10610548"/>
              <a:gd name="connsiteY1" fmla="*/ 0 h 6858000"/>
              <a:gd name="connsiteX2" fmla="*/ 9232334 w 10610548"/>
              <a:gd name="connsiteY2" fmla="*/ 96364 h 6858000"/>
              <a:gd name="connsiteX3" fmla="*/ 10610548 w 10610548"/>
              <a:gd name="connsiteY3" fmla="*/ 3663510 h 6858000"/>
              <a:gd name="connsiteX4" fmla="*/ 9556578 w 10610548"/>
              <a:gd name="connsiteY4" fmla="*/ 6837740 h 6858000"/>
              <a:gd name="connsiteX5" fmla="*/ 9540657 w 10610548"/>
              <a:gd name="connsiteY5" fmla="*/ 6858000 h 6858000"/>
              <a:gd name="connsiteX6" fmla="*/ 1069892 w 10610548"/>
              <a:gd name="connsiteY6" fmla="*/ 6858000 h 6858000"/>
              <a:gd name="connsiteX7" fmla="*/ 1053970 w 10610548"/>
              <a:gd name="connsiteY7" fmla="*/ 6837740 h 6858000"/>
              <a:gd name="connsiteX8" fmla="*/ 0 w 10610548"/>
              <a:gd name="connsiteY8" fmla="*/ 3663510 h 6858000"/>
              <a:gd name="connsiteX9" fmla="*/ 1378214 w 10610548"/>
              <a:gd name="connsiteY9" fmla="*/ 9636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610548" h="6858000">
                <a:moveTo>
                  <a:pt x="1470088" y="0"/>
                </a:moveTo>
                <a:lnTo>
                  <a:pt x="9140460" y="0"/>
                </a:lnTo>
                <a:lnTo>
                  <a:pt x="9232334" y="96364"/>
                </a:lnTo>
                <a:cubicBezTo>
                  <a:pt x="10088642" y="1038512"/>
                  <a:pt x="10610548" y="2290062"/>
                  <a:pt x="10610548" y="3663510"/>
                </a:cubicBezTo>
                <a:cubicBezTo>
                  <a:pt x="10610548" y="4853832"/>
                  <a:pt x="10218539" y="5952594"/>
                  <a:pt x="9556578" y="6837740"/>
                </a:cubicBezTo>
                <a:lnTo>
                  <a:pt x="9540657" y="6858000"/>
                </a:lnTo>
                <a:lnTo>
                  <a:pt x="1069892" y="6858000"/>
                </a:lnTo>
                <a:lnTo>
                  <a:pt x="1053970" y="6837740"/>
                </a:lnTo>
                <a:cubicBezTo>
                  <a:pt x="392010" y="5952594"/>
                  <a:pt x="0" y="4853832"/>
                  <a:pt x="0" y="3663510"/>
                </a:cubicBezTo>
                <a:cubicBezTo>
                  <a:pt x="0" y="2290062"/>
                  <a:pt x="521906" y="1038512"/>
                  <a:pt x="1378214" y="96364"/>
                </a:cubicBezTo>
                <a:close/>
              </a:path>
            </a:pathLst>
          </a:custGeom>
          <a:blipFill dpi="0" rotWithShape="1">
            <a:blip r:embed="rId3">
              <a:alphaModFix amt="1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200510" y="3099945"/>
            <a:ext cx="1842684" cy="646331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latin typeface="+mj-lt"/>
              </a:rPr>
              <a:t>PREFACE</a:t>
            </a:r>
            <a:endParaRPr lang="zh-CN" altLang="en-US" sz="3600" b="1" dirty="0">
              <a:latin typeface="+mj-lt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5560266" y="2684446"/>
            <a:ext cx="5516443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dirty="0"/>
              <a:t>Just for today I will exercise my soul in three ways. I will do somebody a good turn and not get found out: If anybody knows of it, it will not count. I will do at least two things I don‘t want to do—just for exercise. I will not show anyone that my feelings are hurt: they may be hurt, but today I will not show it.</a:t>
            </a:r>
          </a:p>
        </p:txBody>
      </p:sp>
    </p:spTree>
    <p:extLst>
      <p:ext uri="{BB962C8B-B14F-4D97-AF65-F5344CB8AC3E}">
        <p14:creationId xmlns:p14="http://schemas.microsoft.com/office/powerpoint/2010/main" val="8528160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408053 0.000859 L 0 0 E" pathEditMode="relative" ptsTypes="">
                                      <p:cBhvr>
                                        <p:cTn id="6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</p:cBhvr>
                                      <p:by x="150000" y="150000"/>
                                      <p:from x="77168" y="77168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/>
      <p:bldP spid="1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 24"/>
          <p:cNvSpPr>
            <a:spLocks/>
          </p:cNvSpPr>
          <p:nvPr/>
        </p:nvSpPr>
        <p:spPr bwMode="auto">
          <a:xfrm>
            <a:off x="1866900" y="4191000"/>
            <a:ext cx="8470900" cy="2667000"/>
          </a:xfrm>
          <a:custGeom>
            <a:avLst/>
            <a:gdLst>
              <a:gd name="T0" fmla="*/ 2562 w 2562"/>
              <a:gd name="T1" fmla="*/ 798 h 798"/>
              <a:gd name="T2" fmla="*/ 1281 w 2562"/>
              <a:gd name="T3" fmla="*/ 0 h 798"/>
              <a:gd name="T4" fmla="*/ 0 w 2562"/>
              <a:gd name="T5" fmla="*/ 798 h 798"/>
              <a:gd name="T6" fmla="*/ 2562 w 2562"/>
              <a:gd name="T7" fmla="*/ 798 h 7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562" h="798">
                <a:moveTo>
                  <a:pt x="2562" y="798"/>
                </a:moveTo>
                <a:cubicBezTo>
                  <a:pt x="2329" y="325"/>
                  <a:pt x="1843" y="0"/>
                  <a:pt x="1281" y="0"/>
                </a:cubicBezTo>
                <a:cubicBezTo>
                  <a:pt x="718" y="0"/>
                  <a:pt x="232" y="325"/>
                  <a:pt x="0" y="798"/>
                </a:cubicBezTo>
                <a:lnTo>
                  <a:pt x="2562" y="798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chemeClr val="bg1">
                  <a:lumMod val="95000"/>
                </a:schemeClr>
              </a:gs>
            </a:gsLst>
            <a:lin ang="162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4" name="Freeform 23"/>
          <p:cNvSpPr>
            <a:spLocks/>
          </p:cNvSpPr>
          <p:nvPr/>
        </p:nvSpPr>
        <p:spPr bwMode="auto">
          <a:xfrm>
            <a:off x="1074738" y="3590925"/>
            <a:ext cx="10121900" cy="3267075"/>
          </a:xfrm>
          <a:custGeom>
            <a:avLst/>
            <a:gdLst>
              <a:gd name="T0" fmla="*/ 1531 w 3062"/>
              <a:gd name="T1" fmla="*/ 0 h 978"/>
              <a:gd name="T2" fmla="*/ 0 w 3062"/>
              <a:gd name="T3" fmla="*/ 978 h 978"/>
              <a:gd name="T4" fmla="*/ 240 w 3062"/>
              <a:gd name="T5" fmla="*/ 978 h 978"/>
              <a:gd name="T6" fmla="*/ 1521 w 3062"/>
              <a:gd name="T7" fmla="*/ 180 h 978"/>
              <a:gd name="T8" fmla="*/ 2802 w 3062"/>
              <a:gd name="T9" fmla="*/ 978 h 978"/>
              <a:gd name="T10" fmla="*/ 3062 w 3062"/>
              <a:gd name="T11" fmla="*/ 978 h 978"/>
              <a:gd name="T12" fmla="*/ 1531 w 3062"/>
              <a:gd name="T13" fmla="*/ 0 h 9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062" h="978">
                <a:moveTo>
                  <a:pt x="1531" y="0"/>
                </a:moveTo>
                <a:cubicBezTo>
                  <a:pt x="859" y="0"/>
                  <a:pt x="277" y="399"/>
                  <a:pt x="0" y="978"/>
                </a:cubicBezTo>
                <a:cubicBezTo>
                  <a:pt x="240" y="978"/>
                  <a:pt x="240" y="978"/>
                  <a:pt x="240" y="978"/>
                </a:cubicBezTo>
                <a:cubicBezTo>
                  <a:pt x="472" y="505"/>
                  <a:pt x="958" y="180"/>
                  <a:pt x="1521" y="180"/>
                </a:cubicBezTo>
                <a:cubicBezTo>
                  <a:pt x="2083" y="180"/>
                  <a:pt x="2569" y="505"/>
                  <a:pt x="2802" y="978"/>
                </a:cubicBezTo>
                <a:cubicBezTo>
                  <a:pt x="3062" y="978"/>
                  <a:pt x="3062" y="978"/>
                  <a:pt x="3062" y="978"/>
                </a:cubicBezTo>
                <a:cubicBezTo>
                  <a:pt x="2784" y="399"/>
                  <a:pt x="2203" y="0"/>
                  <a:pt x="1531" y="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chemeClr val="bg1">
                  <a:lumMod val="95000"/>
                </a:schemeClr>
              </a:gs>
            </a:gsLst>
            <a:lin ang="16200000" scaled="0"/>
          </a:gradFill>
          <a:ln>
            <a:noFill/>
          </a:ln>
          <a:effectLst>
            <a:outerShdw blurRad="165100" dist="12700" dir="5400000" algn="t" rotWithShape="0">
              <a:prstClr val="black">
                <a:alpha val="11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5" name="Freeform 22"/>
          <p:cNvSpPr>
            <a:spLocks/>
          </p:cNvSpPr>
          <p:nvPr/>
        </p:nvSpPr>
        <p:spPr bwMode="auto">
          <a:xfrm>
            <a:off x="293688" y="3028950"/>
            <a:ext cx="11604625" cy="3829050"/>
          </a:xfrm>
          <a:custGeom>
            <a:avLst/>
            <a:gdLst>
              <a:gd name="T0" fmla="*/ 1755 w 3510"/>
              <a:gd name="T1" fmla="*/ 0 h 1146"/>
              <a:gd name="T2" fmla="*/ 0 w 3510"/>
              <a:gd name="T3" fmla="*/ 1146 h 1146"/>
              <a:gd name="T4" fmla="*/ 236 w 3510"/>
              <a:gd name="T5" fmla="*/ 1146 h 1146"/>
              <a:gd name="T6" fmla="*/ 1767 w 3510"/>
              <a:gd name="T7" fmla="*/ 168 h 1146"/>
              <a:gd name="T8" fmla="*/ 3298 w 3510"/>
              <a:gd name="T9" fmla="*/ 1146 h 1146"/>
              <a:gd name="T10" fmla="*/ 3510 w 3510"/>
              <a:gd name="T11" fmla="*/ 1146 h 1146"/>
              <a:gd name="T12" fmla="*/ 1755 w 3510"/>
              <a:gd name="T13" fmla="*/ 0 h 1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510" h="1146">
                <a:moveTo>
                  <a:pt x="1755" y="0"/>
                </a:moveTo>
                <a:cubicBezTo>
                  <a:pt x="984" y="0"/>
                  <a:pt x="318" y="467"/>
                  <a:pt x="0" y="1146"/>
                </a:cubicBezTo>
                <a:cubicBezTo>
                  <a:pt x="236" y="1146"/>
                  <a:pt x="236" y="1146"/>
                  <a:pt x="236" y="1146"/>
                </a:cubicBezTo>
                <a:cubicBezTo>
                  <a:pt x="513" y="567"/>
                  <a:pt x="1095" y="168"/>
                  <a:pt x="1767" y="168"/>
                </a:cubicBezTo>
                <a:cubicBezTo>
                  <a:pt x="2439" y="168"/>
                  <a:pt x="3020" y="567"/>
                  <a:pt x="3298" y="1146"/>
                </a:cubicBezTo>
                <a:cubicBezTo>
                  <a:pt x="3510" y="1146"/>
                  <a:pt x="3510" y="1146"/>
                  <a:pt x="3510" y="1146"/>
                </a:cubicBezTo>
                <a:cubicBezTo>
                  <a:pt x="3192" y="467"/>
                  <a:pt x="2526" y="0"/>
                  <a:pt x="1755" y="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chemeClr val="bg1">
                  <a:lumMod val="95000"/>
                </a:schemeClr>
              </a:gs>
            </a:gsLst>
            <a:lin ang="16200000" scaled="0"/>
          </a:gradFill>
          <a:ln>
            <a:noFill/>
          </a:ln>
          <a:effectLst>
            <a:outerShdw blurRad="165100" dist="12700" dir="5400000" algn="t" rotWithShape="0">
              <a:prstClr val="black">
                <a:alpha val="11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6" name="Freeform 26"/>
          <p:cNvSpPr>
            <a:spLocks/>
          </p:cNvSpPr>
          <p:nvPr/>
        </p:nvSpPr>
        <p:spPr bwMode="auto">
          <a:xfrm>
            <a:off x="0" y="2400300"/>
            <a:ext cx="12185650" cy="4457700"/>
          </a:xfrm>
          <a:custGeom>
            <a:avLst/>
            <a:gdLst>
              <a:gd name="T0" fmla="*/ 3686 w 3686"/>
              <a:gd name="T1" fmla="*/ 1039 h 1334"/>
              <a:gd name="T2" fmla="*/ 1849 w 3686"/>
              <a:gd name="T3" fmla="*/ 0 h 1334"/>
              <a:gd name="T4" fmla="*/ 0 w 3686"/>
              <a:gd name="T5" fmla="*/ 1060 h 1334"/>
              <a:gd name="T6" fmla="*/ 0 w 3686"/>
              <a:gd name="T7" fmla="*/ 1334 h 1334"/>
              <a:gd name="T8" fmla="*/ 89 w 3686"/>
              <a:gd name="T9" fmla="*/ 1334 h 1334"/>
              <a:gd name="T10" fmla="*/ 1844 w 3686"/>
              <a:gd name="T11" fmla="*/ 188 h 1334"/>
              <a:gd name="T12" fmla="*/ 3599 w 3686"/>
              <a:gd name="T13" fmla="*/ 1334 h 1334"/>
              <a:gd name="T14" fmla="*/ 3686 w 3686"/>
              <a:gd name="T15" fmla="*/ 1334 h 1334"/>
              <a:gd name="T16" fmla="*/ 3686 w 3686"/>
              <a:gd name="T17" fmla="*/ 1039 h 13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686" h="1334">
                <a:moveTo>
                  <a:pt x="3686" y="1039"/>
                </a:moveTo>
                <a:cubicBezTo>
                  <a:pt x="3285" y="412"/>
                  <a:pt x="2612" y="0"/>
                  <a:pt x="1849" y="0"/>
                </a:cubicBezTo>
                <a:cubicBezTo>
                  <a:pt x="1078" y="0"/>
                  <a:pt x="398" y="421"/>
                  <a:pt x="0" y="1060"/>
                </a:cubicBezTo>
                <a:cubicBezTo>
                  <a:pt x="0" y="1334"/>
                  <a:pt x="0" y="1334"/>
                  <a:pt x="0" y="1334"/>
                </a:cubicBezTo>
                <a:cubicBezTo>
                  <a:pt x="89" y="1334"/>
                  <a:pt x="89" y="1334"/>
                  <a:pt x="89" y="1334"/>
                </a:cubicBezTo>
                <a:cubicBezTo>
                  <a:pt x="407" y="655"/>
                  <a:pt x="1073" y="188"/>
                  <a:pt x="1844" y="188"/>
                </a:cubicBezTo>
                <a:cubicBezTo>
                  <a:pt x="2615" y="188"/>
                  <a:pt x="3281" y="655"/>
                  <a:pt x="3599" y="1334"/>
                </a:cubicBezTo>
                <a:cubicBezTo>
                  <a:pt x="3686" y="1334"/>
                  <a:pt x="3686" y="1334"/>
                  <a:pt x="3686" y="1334"/>
                </a:cubicBezTo>
                <a:lnTo>
                  <a:pt x="3686" y="1039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chemeClr val="bg1">
                  <a:lumMod val="95000"/>
                </a:schemeClr>
              </a:gs>
            </a:gsLst>
            <a:lin ang="16200000" scaled="0"/>
          </a:gradFill>
          <a:ln>
            <a:noFill/>
          </a:ln>
          <a:effectLst>
            <a:outerShdw blurRad="165100" dist="12700" dir="5400000" algn="t" rotWithShape="0">
              <a:prstClr val="black">
                <a:alpha val="11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7" name="Freeform 27"/>
          <p:cNvSpPr>
            <a:spLocks/>
          </p:cNvSpPr>
          <p:nvPr/>
        </p:nvSpPr>
        <p:spPr bwMode="auto">
          <a:xfrm>
            <a:off x="9525" y="1839913"/>
            <a:ext cx="12185650" cy="4086225"/>
          </a:xfrm>
          <a:custGeom>
            <a:avLst/>
            <a:gdLst>
              <a:gd name="T0" fmla="*/ 3686 w 3686"/>
              <a:gd name="T1" fmla="*/ 873 h 1223"/>
              <a:gd name="T2" fmla="*/ 1854 w 3686"/>
              <a:gd name="T3" fmla="*/ 0 h 1223"/>
              <a:gd name="T4" fmla="*/ 0 w 3686"/>
              <a:gd name="T5" fmla="*/ 900 h 1223"/>
              <a:gd name="T6" fmla="*/ 0 w 3686"/>
              <a:gd name="T7" fmla="*/ 1223 h 1223"/>
              <a:gd name="T8" fmla="*/ 1846 w 3686"/>
              <a:gd name="T9" fmla="*/ 168 h 1223"/>
              <a:gd name="T10" fmla="*/ 3686 w 3686"/>
              <a:gd name="T11" fmla="*/ 1212 h 1223"/>
              <a:gd name="T12" fmla="*/ 3686 w 3686"/>
              <a:gd name="T13" fmla="*/ 873 h 1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686" h="1223">
                <a:moveTo>
                  <a:pt x="3686" y="873"/>
                </a:moveTo>
                <a:cubicBezTo>
                  <a:pt x="3232" y="336"/>
                  <a:pt x="2580" y="0"/>
                  <a:pt x="1854" y="0"/>
                </a:cubicBezTo>
                <a:cubicBezTo>
                  <a:pt x="1117" y="0"/>
                  <a:pt x="454" y="348"/>
                  <a:pt x="0" y="900"/>
                </a:cubicBezTo>
                <a:cubicBezTo>
                  <a:pt x="0" y="1223"/>
                  <a:pt x="0" y="1223"/>
                  <a:pt x="0" y="1223"/>
                </a:cubicBezTo>
                <a:cubicBezTo>
                  <a:pt x="399" y="587"/>
                  <a:pt x="1077" y="168"/>
                  <a:pt x="1846" y="168"/>
                </a:cubicBezTo>
                <a:cubicBezTo>
                  <a:pt x="2611" y="168"/>
                  <a:pt x="3286" y="582"/>
                  <a:pt x="3686" y="1212"/>
                </a:cubicBezTo>
                <a:lnTo>
                  <a:pt x="3686" y="873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chemeClr val="bg1">
                  <a:lumMod val="95000"/>
                </a:schemeClr>
              </a:gs>
            </a:gsLst>
            <a:lin ang="16200000" scaled="0"/>
          </a:gradFill>
          <a:ln>
            <a:noFill/>
          </a:ln>
          <a:effectLst>
            <a:outerShdw blurRad="165100" dist="12700" dir="5400000" algn="t" rotWithShape="0">
              <a:prstClr val="black">
                <a:alpha val="11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8" name="Freeform 25"/>
          <p:cNvSpPr>
            <a:spLocks/>
          </p:cNvSpPr>
          <p:nvPr/>
        </p:nvSpPr>
        <p:spPr bwMode="auto">
          <a:xfrm>
            <a:off x="0" y="1130300"/>
            <a:ext cx="12185650" cy="3729037"/>
          </a:xfrm>
          <a:custGeom>
            <a:avLst/>
            <a:gdLst>
              <a:gd name="T0" fmla="*/ 3686 w 3686"/>
              <a:gd name="T1" fmla="*/ 711 h 1116"/>
              <a:gd name="T2" fmla="*/ 1881 w 3686"/>
              <a:gd name="T3" fmla="*/ 0 h 1116"/>
              <a:gd name="T4" fmla="*/ 0 w 3686"/>
              <a:gd name="T5" fmla="*/ 784 h 1116"/>
              <a:gd name="T6" fmla="*/ 0 w 3686"/>
              <a:gd name="T7" fmla="*/ 1116 h 1116"/>
              <a:gd name="T8" fmla="*/ 1857 w 3686"/>
              <a:gd name="T9" fmla="*/ 212 h 1116"/>
              <a:gd name="T10" fmla="*/ 3686 w 3686"/>
              <a:gd name="T11" fmla="*/ 1081 h 1116"/>
              <a:gd name="T12" fmla="*/ 3686 w 3686"/>
              <a:gd name="T13" fmla="*/ 711 h 11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686" h="1116">
                <a:moveTo>
                  <a:pt x="3686" y="711"/>
                </a:moveTo>
                <a:cubicBezTo>
                  <a:pt x="3197" y="267"/>
                  <a:pt x="2568" y="0"/>
                  <a:pt x="1881" y="0"/>
                </a:cubicBezTo>
                <a:cubicBezTo>
                  <a:pt x="1158" y="0"/>
                  <a:pt x="498" y="297"/>
                  <a:pt x="0" y="784"/>
                </a:cubicBezTo>
                <a:cubicBezTo>
                  <a:pt x="0" y="1116"/>
                  <a:pt x="0" y="1116"/>
                  <a:pt x="0" y="1116"/>
                </a:cubicBezTo>
                <a:cubicBezTo>
                  <a:pt x="454" y="561"/>
                  <a:pt x="1118" y="212"/>
                  <a:pt x="1857" y="212"/>
                </a:cubicBezTo>
                <a:cubicBezTo>
                  <a:pt x="2581" y="212"/>
                  <a:pt x="3232" y="547"/>
                  <a:pt x="3686" y="1081"/>
                </a:cubicBezTo>
                <a:lnTo>
                  <a:pt x="3686" y="711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chemeClr val="bg1">
                  <a:lumMod val="95000"/>
                </a:schemeClr>
              </a:gs>
            </a:gsLst>
            <a:lin ang="16200000" scaled="0"/>
          </a:gradFill>
          <a:ln>
            <a:noFill/>
          </a:ln>
          <a:effectLst>
            <a:outerShdw blurRad="165100" dist="12700" dir="5400000" algn="t" rotWithShape="0">
              <a:prstClr val="black">
                <a:alpha val="11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9" name="Freeform 21"/>
          <p:cNvSpPr>
            <a:spLocks/>
          </p:cNvSpPr>
          <p:nvPr/>
        </p:nvSpPr>
        <p:spPr bwMode="auto">
          <a:xfrm>
            <a:off x="0" y="4763"/>
            <a:ext cx="12185650" cy="3746500"/>
          </a:xfrm>
          <a:custGeom>
            <a:avLst/>
            <a:gdLst>
              <a:gd name="T0" fmla="*/ 1881 w 3686"/>
              <a:gd name="T1" fmla="*/ 337 h 1121"/>
              <a:gd name="T2" fmla="*/ 3686 w 3686"/>
              <a:gd name="T3" fmla="*/ 1048 h 1121"/>
              <a:gd name="T4" fmla="*/ 3686 w 3686"/>
              <a:gd name="T5" fmla="*/ 444 h 1121"/>
              <a:gd name="T6" fmla="*/ 2578 w 3686"/>
              <a:gd name="T7" fmla="*/ 0 h 1121"/>
              <a:gd name="T8" fmla="*/ 1203 w 3686"/>
              <a:gd name="T9" fmla="*/ 0 h 1121"/>
              <a:gd name="T10" fmla="*/ 0 w 3686"/>
              <a:gd name="T11" fmla="*/ 505 h 1121"/>
              <a:gd name="T12" fmla="*/ 0 w 3686"/>
              <a:gd name="T13" fmla="*/ 1121 h 1121"/>
              <a:gd name="T14" fmla="*/ 1881 w 3686"/>
              <a:gd name="T15" fmla="*/ 337 h 1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686" h="1121">
                <a:moveTo>
                  <a:pt x="1881" y="337"/>
                </a:moveTo>
                <a:cubicBezTo>
                  <a:pt x="2568" y="337"/>
                  <a:pt x="3197" y="604"/>
                  <a:pt x="3686" y="1048"/>
                </a:cubicBezTo>
                <a:cubicBezTo>
                  <a:pt x="3686" y="444"/>
                  <a:pt x="3686" y="444"/>
                  <a:pt x="3686" y="444"/>
                </a:cubicBezTo>
                <a:cubicBezTo>
                  <a:pt x="3348" y="234"/>
                  <a:pt x="2975" y="82"/>
                  <a:pt x="2578" y="0"/>
                </a:cubicBezTo>
                <a:cubicBezTo>
                  <a:pt x="1203" y="0"/>
                  <a:pt x="1203" y="0"/>
                  <a:pt x="1203" y="0"/>
                </a:cubicBezTo>
                <a:cubicBezTo>
                  <a:pt x="768" y="90"/>
                  <a:pt x="362" y="264"/>
                  <a:pt x="0" y="505"/>
                </a:cubicBezTo>
                <a:cubicBezTo>
                  <a:pt x="0" y="1121"/>
                  <a:pt x="0" y="1121"/>
                  <a:pt x="0" y="1121"/>
                </a:cubicBezTo>
                <a:cubicBezTo>
                  <a:pt x="498" y="634"/>
                  <a:pt x="1158" y="337"/>
                  <a:pt x="1881" y="337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chemeClr val="bg1">
                  <a:lumMod val="95000"/>
                </a:schemeClr>
              </a:gs>
            </a:gsLst>
            <a:lin ang="16200000" scaled="0"/>
          </a:gradFill>
          <a:ln>
            <a:noFill/>
          </a:ln>
          <a:effectLst>
            <a:outerShdw blurRad="165100" dist="12700" dir="5400000" algn="t" rotWithShape="0">
              <a:prstClr val="black">
                <a:alpha val="11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30" name="组合 29"/>
          <p:cNvGrpSpPr/>
          <p:nvPr/>
        </p:nvGrpSpPr>
        <p:grpSpPr>
          <a:xfrm>
            <a:off x="0" y="4763"/>
            <a:ext cx="12185650" cy="1687512"/>
            <a:chOff x="0" y="4763"/>
            <a:chExt cx="12185650" cy="1687512"/>
          </a:xfrm>
        </p:grpSpPr>
        <p:sp>
          <p:nvSpPr>
            <p:cNvPr id="31" name="Freeform 19"/>
            <p:cNvSpPr>
              <a:spLocks/>
            </p:cNvSpPr>
            <p:nvPr/>
          </p:nvSpPr>
          <p:spPr bwMode="auto">
            <a:xfrm>
              <a:off x="8521700" y="4763"/>
              <a:ext cx="3663950" cy="1484312"/>
            </a:xfrm>
            <a:custGeom>
              <a:avLst/>
              <a:gdLst>
                <a:gd name="T0" fmla="*/ 1108 w 1108"/>
                <a:gd name="T1" fmla="*/ 444 h 444"/>
                <a:gd name="T2" fmla="*/ 1108 w 1108"/>
                <a:gd name="T3" fmla="*/ 0 h 444"/>
                <a:gd name="T4" fmla="*/ 0 w 1108"/>
                <a:gd name="T5" fmla="*/ 0 h 444"/>
                <a:gd name="T6" fmla="*/ 1108 w 1108"/>
                <a:gd name="T7" fmla="*/ 444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08" h="444">
                  <a:moveTo>
                    <a:pt x="1108" y="444"/>
                  </a:moveTo>
                  <a:cubicBezTo>
                    <a:pt x="1108" y="0"/>
                    <a:pt x="1108" y="0"/>
                    <a:pt x="110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97" y="82"/>
                    <a:pt x="770" y="234"/>
                    <a:pt x="1108" y="444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bg1">
                    <a:lumMod val="95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165100" dist="12700" dir="5400000" algn="t" rotWithShape="0">
                <a:prstClr val="black">
                  <a:alpha val="11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0"/>
            <p:cNvSpPr>
              <a:spLocks/>
            </p:cNvSpPr>
            <p:nvPr/>
          </p:nvSpPr>
          <p:spPr bwMode="auto">
            <a:xfrm>
              <a:off x="0" y="4763"/>
              <a:ext cx="3976688" cy="1687512"/>
            </a:xfrm>
            <a:custGeom>
              <a:avLst/>
              <a:gdLst>
                <a:gd name="T0" fmla="*/ 1203 w 1203"/>
                <a:gd name="T1" fmla="*/ 0 h 505"/>
                <a:gd name="T2" fmla="*/ 0 w 1203"/>
                <a:gd name="T3" fmla="*/ 0 h 505"/>
                <a:gd name="T4" fmla="*/ 0 w 1203"/>
                <a:gd name="T5" fmla="*/ 505 h 505"/>
                <a:gd name="T6" fmla="*/ 1203 w 1203"/>
                <a:gd name="T7" fmla="*/ 0 h 5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03" h="505">
                  <a:moveTo>
                    <a:pt x="1203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505"/>
                    <a:pt x="0" y="505"/>
                    <a:pt x="0" y="505"/>
                  </a:cubicBezTo>
                  <a:cubicBezTo>
                    <a:pt x="362" y="264"/>
                    <a:pt x="768" y="90"/>
                    <a:pt x="1203" y="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chemeClr val="bg1">
                    <a:lumMod val="95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165100" dist="12700" dir="5400000" algn="t" rotWithShape="0">
                <a:prstClr val="black">
                  <a:alpha val="11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3" name="Freeform 24"/>
          <p:cNvSpPr>
            <a:spLocks/>
          </p:cNvSpPr>
          <p:nvPr/>
        </p:nvSpPr>
        <p:spPr bwMode="auto">
          <a:xfrm>
            <a:off x="2851688" y="5005953"/>
            <a:ext cx="6462793" cy="1852046"/>
          </a:xfrm>
          <a:custGeom>
            <a:avLst/>
            <a:gdLst>
              <a:gd name="T0" fmla="*/ 2562 w 2562"/>
              <a:gd name="T1" fmla="*/ 798 h 798"/>
              <a:gd name="T2" fmla="*/ 1281 w 2562"/>
              <a:gd name="T3" fmla="*/ 0 h 798"/>
              <a:gd name="T4" fmla="*/ 0 w 2562"/>
              <a:gd name="T5" fmla="*/ 798 h 798"/>
              <a:gd name="T6" fmla="*/ 2562 w 2562"/>
              <a:gd name="T7" fmla="*/ 798 h 7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562" h="798">
                <a:moveTo>
                  <a:pt x="2562" y="798"/>
                </a:moveTo>
                <a:cubicBezTo>
                  <a:pt x="2329" y="325"/>
                  <a:pt x="1843" y="0"/>
                  <a:pt x="1281" y="0"/>
                </a:cubicBezTo>
                <a:cubicBezTo>
                  <a:pt x="718" y="0"/>
                  <a:pt x="232" y="325"/>
                  <a:pt x="0" y="798"/>
                </a:cubicBezTo>
                <a:lnTo>
                  <a:pt x="2562" y="798"/>
                </a:lnTo>
                <a:close/>
              </a:path>
            </a:pathLst>
          </a:cu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76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>
              <a:solidFill>
                <a:schemeClr val="lt1"/>
              </a:solidFill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5164265" y="5403274"/>
            <a:ext cx="17677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latin typeface="+mj-lt"/>
              </a:rPr>
              <a:t>ADD YOUR TITLE</a:t>
            </a:r>
          </a:p>
        </p:txBody>
      </p:sp>
      <p:sp>
        <p:nvSpPr>
          <p:cNvPr id="35" name="矩形 34"/>
          <p:cNvSpPr/>
          <p:nvPr/>
        </p:nvSpPr>
        <p:spPr>
          <a:xfrm>
            <a:off x="4322385" y="5820032"/>
            <a:ext cx="401867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</a:rPr>
              <a:t>IF YOU LIKE THIS POWERPOINT TEMPLATE,PLEASE FOCUS ON ME,YOU WILL GET BETTER.</a:t>
            </a:r>
          </a:p>
        </p:txBody>
      </p:sp>
      <p:sp>
        <p:nvSpPr>
          <p:cNvPr id="5" name="矩形 4"/>
          <p:cNvSpPr/>
          <p:nvPr/>
        </p:nvSpPr>
        <p:spPr>
          <a:xfrm>
            <a:off x="4358889" y="689124"/>
            <a:ext cx="34678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latin typeface="+mj-lt"/>
              </a:rPr>
              <a:t>ADD YOUR PROJECT TITLE</a:t>
            </a:r>
          </a:p>
        </p:txBody>
      </p:sp>
      <p:sp>
        <p:nvSpPr>
          <p:cNvPr id="6" name="矩形 5"/>
          <p:cNvSpPr/>
          <p:nvPr/>
        </p:nvSpPr>
        <p:spPr>
          <a:xfrm>
            <a:off x="5719303" y="1124580"/>
            <a:ext cx="74103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200" b="1" dirty="0">
                <a:latin typeface="+mj-ea"/>
                <a:ea typeface="+mj-ea"/>
              </a:rPr>
              <a:t>Styte A</a:t>
            </a:r>
          </a:p>
        </p:txBody>
      </p:sp>
      <p:sp>
        <p:nvSpPr>
          <p:cNvPr id="11" name="弧形 10"/>
          <p:cNvSpPr/>
          <p:nvPr/>
        </p:nvSpPr>
        <p:spPr>
          <a:xfrm>
            <a:off x="918636" y="3851031"/>
            <a:ext cx="10257440" cy="10257440"/>
          </a:xfrm>
          <a:prstGeom prst="arc">
            <a:avLst>
              <a:gd name="adj1" fmla="val 12255521"/>
              <a:gd name="adj2" fmla="val 15787667"/>
            </a:avLst>
          </a:prstGeom>
          <a:ln w="19050">
            <a:solidFill>
              <a:schemeClr val="bg1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弧形 11"/>
          <p:cNvSpPr/>
          <p:nvPr/>
        </p:nvSpPr>
        <p:spPr>
          <a:xfrm>
            <a:off x="-32429" y="3235566"/>
            <a:ext cx="12224430" cy="12232983"/>
          </a:xfrm>
          <a:prstGeom prst="arc">
            <a:avLst>
              <a:gd name="adj1" fmla="val 12241675"/>
              <a:gd name="adj2" fmla="val 17996791"/>
            </a:avLst>
          </a:prstGeom>
          <a:ln w="19050">
            <a:solidFill>
              <a:schemeClr val="bg1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弧形 12"/>
          <p:cNvSpPr/>
          <p:nvPr/>
        </p:nvSpPr>
        <p:spPr>
          <a:xfrm>
            <a:off x="-559968" y="2743200"/>
            <a:ext cx="12745760" cy="12739909"/>
          </a:xfrm>
          <a:prstGeom prst="arc">
            <a:avLst>
              <a:gd name="adj1" fmla="val 12234489"/>
              <a:gd name="adj2" fmla="val 15372907"/>
            </a:avLst>
          </a:prstGeom>
          <a:ln w="19050">
            <a:solidFill>
              <a:schemeClr val="bg1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弧形 13"/>
          <p:cNvSpPr/>
          <p:nvPr/>
        </p:nvSpPr>
        <p:spPr>
          <a:xfrm>
            <a:off x="-1303140" y="2034623"/>
            <a:ext cx="14785922" cy="14779134"/>
          </a:xfrm>
          <a:prstGeom prst="arc">
            <a:avLst>
              <a:gd name="adj1" fmla="val 12859705"/>
              <a:gd name="adj2" fmla="val 16284332"/>
            </a:avLst>
          </a:prstGeom>
          <a:ln w="19050">
            <a:solidFill>
              <a:schemeClr val="bg1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6319664" y="1861943"/>
            <a:ext cx="1799055" cy="461665"/>
            <a:chOff x="6319664" y="1861943"/>
            <a:chExt cx="1799055" cy="461665"/>
          </a:xfrm>
        </p:grpSpPr>
        <p:sp>
          <p:nvSpPr>
            <p:cNvPr id="15" name="矩形 14"/>
            <p:cNvSpPr/>
            <p:nvPr/>
          </p:nvSpPr>
          <p:spPr>
            <a:xfrm>
              <a:off x="6319664" y="1861943"/>
              <a:ext cx="928823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2400" b="1" dirty="0">
                  <a:latin typeface="+mj-lt"/>
                </a:rPr>
                <a:t>50</a:t>
              </a:r>
              <a:r>
                <a:rPr lang="en-US" altLang="zh-CN" sz="2000" b="1" dirty="0">
                  <a:latin typeface="+mj-lt"/>
                </a:rPr>
                <a:t>%</a:t>
              </a:r>
              <a:endParaRPr lang="zh-CN" altLang="en-US" sz="2000" b="1" dirty="0">
                <a:latin typeface="+mj-lt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6903322" y="1955828"/>
              <a:ext cx="1215397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200" b="1" dirty="0">
                  <a:latin typeface="+mj-lt"/>
                </a:rPr>
                <a:t>ADD TITLE </a:t>
              </a:r>
              <a:r>
                <a:rPr lang="en-US" altLang="zh-CN" sz="1200" b="1" dirty="0">
                  <a:latin typeface="+mj-lt"/>
                </a:rPr>
                <a:t>HERE</a:t>
              </a:r>
              <a:endParaRPr lang="zh-CN" altLang="en-US" sz="1200" b="1" dirty="0">
                <a:latin typeface="+mj-lt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4288549" y="2585302"/>
            <a:ext cx="1725849" cy="461665"/>
            <a:chOff x="4288549" y="2585302"/>
            <a:chExt cx="1725849" cy="461665"/>
          </a:xfrm>
        </p:grpSpPr>
        <p:sp>
          <p:nvSpPr>
            <p:cNvPr id="16" name="矩形 15"/>
            <p:cNvSpPr/>
            <p:nvPr/>
          </p:nvSpPr>
          <p:spPr>
            <a:xfrm>
              <a:off x="4288549" y="2585302"/>
              <a:ext cx="928823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2400" b="1" dirty="0">
                  <a:latin typeface="+mj-lt"/>
                </a:rPr>
                <a:t>37</a:t>
              </a:r>
              <a:r>
                <a:rPr lang="en-US" altLang="zh-CN" sz="2000" b="1" dirty="0">
                  <a:latin typeface="+mj-lt"/>
                </a:rPr>
                <a:t>%</a:t>
              </a:r>
              <a:endParaRPr lang="zh-CN" altLang="en-US" sz="2000" b="1" dirty="0">
                <a:latin typeface="+mj-lt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4799001" y="2624460"/>
              <a:ext cx="1215397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200" b="1" dirty="0">
                  <a:latin typeface="+mj-lt"/>
                </a:rPr>
                <a:t>ADD TITLE </a:t>
              </a:r>
              <a:r>
                <a:rPr lang="en-US" altLang="zh-CN" sz="1200" b="1" dirty="0">
                  <a:latin typeface="+mj-lt"/>
                </a:rPr>
                <a:t>HERE</a:t>
              </a:r>
              <a:endParaRPr lang="zh-CN" altLang="en-US" sz="1200" b="1" dirty="0">
                <a:latin typeface="+mj-lt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5531517" y="3635913"/>
            <a:ext cx="1738857" cy="461665"/>
            <a:chOff x="5531517" y="3635913"/>
            <a:chExt cx="1738857" cy="461665"/>
          </a:xfrm>
        </p:grpSpPr>
        <p:sp>
          <p:nvSpPr>
            <p:cNvPr id="18" name="矩形 17"/>
            <p:cNvSpPr/>
            <p:nvPr/>
          </p:nvSpPr>
          <p:spPr>
            <a:xfrm>
              <a:off x="5531517" y="3635913"/>
              <a:ext cx="928823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2400" b="1" dirty="0">
                  <a:latin typeface="+mj-lt"/>
                </a:rPr>
                <a:t>47</a:t>
              </a:r>
              <a:r>
                <a:rPr lang="en-US" altLang="zh-CN" sz="2000" b="1" dirty="0">
                  <a:latin typeface="+mj-lt"/>
                </a:rPr>
                <a:t>%</a:t>
              </a:r>
              <a:endParaRPr lang="zh-CN" altLang="en-US" sz="2000" b="1" dirty="0">
                <a:latin typeface="+mj-lt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6054977" y="3712531"/>
              <a:ext cx="1215397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200" b="1" dirty="0">
                  <a:latin typeface="+mj-lt"/>
                </a:rPr>
                <a:t>ADD TITLE </a:t>
              </a:r>
              <a:r>
                <a:rPr lang="en-US" altLang="zh-CN" sz="1200" b="1" dirty="0">
                  <a:latin typeface="+mj-lt"/>
                </a:rPr>
                <a:t>HERE</a:t>
              </a:r>
              <a:endParaRPr lang="zh-CN" altLang="en-US" sz="1200" b="1" dirty="0">
                <a:latin typeface="+mj-lt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9106734" y="4097578"/>
            <a:ext cx="1732563" cy="461665"/>
            <a:chOff x="9106734" y="4097578"/>
            <a:chExt cx="1732563" cy="461665"/>
          </a:xfrm>
        </p:grpSpPr>
        <p:sp>
          <p:nvSpPr>
            <p:cNvPr id="17" name="矩形 16"/>
            <p:cNvSpPr/>
            <p:nvPr/>
          </p:nvSpPr>
          <p:spPr>
            <a:xfrm>
              <a:off x="9106734" y="4097578"/>
              <a:ext cx="928823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2400" b="1" dirty="0">
                  <a:latin typeface="+mj-lt"/>
                </a:rPr>
                <a:t>72</a:t>
              </a:r>
              <a:r>
                <a:rPr lang="en-US" altLang="zh-CN" sz="2000" b="1" dirty="0">
                  <a:latin typeface="+mj-lt"/>
                </a:rPr>
                <a:t>%</a:t>
              </a:r>
              <a:endParaRPr lang="zh-CN" altLang="en-US" sz="2000" b="1" dirty="0">
                <a:latin typeface="+mj-lt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9623900" y="4172325"/>
              <a:ext cx="1215397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200" b="1" dirty="0">
                  <a:latin typeface="+mj-lt"/>
                </a:rPr>
                <a:t>ADD TITLE </a:t>
              </a:r>
              <a:r>
                <a:rPr lang="en-US" altLang="zh-CN" sz="1200" b="1" dirty="0">
                  <a:latin typeface="+mj-lt"/>
                </a:rPr>
                <a:t>HERE</a:t>
              </a:r>
              <a:endParaRPr lang="zh-CN" altLang="en-US" sz="1200" b="1" dirty="0"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532331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962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742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/>
      <p:bldP spid="6" grpId="0"/>
      <p:bldP spid="11" grpId="0" animBg="1"/>
      <p:bldP spid="12" grpId="0" animBg="1"/>
      <p:bldP spid="13" grpId="0" animBg="1"/>
      <p:bldP spid="1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1826704" y="1404675"/>
            <a:ext cx="5207142" cy="5207142"/>
          </a:xfrm>
          <a:prstGeom prst="ellipse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5400000" scaled="1"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5079858" y="1400823"/>
            <a:ext cx="5207142" cy="5207142"/>
          </a:xfrm>
          <a:prstGeom prst="ellipse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5400000" scaled="1"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任意多边形 7"/>
          <p:cNvSpPr/>
          <p:nvPr/>
        </p:nvSpPr>
        <p:spPr>
          <a:xfrm>
            <a:off x="5079858" y="1975191"/>
            <a:ext cx="1953988" cy="4062258"/>
          </a:xfrm>
          <a:custGeom>
            <a:avLst/>
            <a:gdLst>
              <a:gd name="connsiteX0" fmla="*/ 974419 w 1953988"/>
              <a:gd name="connsiteY0" fmla="*/ 0 h 4062258"/>
              <a:gd name="connsiteX1" fmla="*/ 1006530 w 1953988"/>
              <a:gd name="connsiteY1" fmla="*/ 24013 h 4062258"/>
              <a:gd name="connsiteX2" fmla="*/ 1953988 w 1953988"/>
              <a:gd name="connsiteY2" fmla="*/ 2033055 h 4062258"/>
              <a:gd name="connsiteX3" fmla="*/ 1006530 w 1953988"/>
              <a:gd name="connsiteY3" fmla="*/ 4042097 h 4062258"/>
              <a:gd name="connsiteX4" fmla="*/ 979570 w 1953988"/>
              <a:gd name="connsiteY4" fmla="*/ 4062258 h 4062258"/>
              <a:gd name="connsiteX5" fmla="*/ 947458 w 1953988"/>
              <a:gd name="connsiteY5" fmla="*/ 4038245 h 4062258"/>
              <a:gd name="connsiteX6" fmla="*/ 0 w 1953988"/>
              <a:gd name="connsiteY6" fmla="*/ 2029203 h 4062258"/>
              <a:gd name="connsiteX7" fmla="*/ 947458 w 1953988"/>
              <a:gd name="connsiteY7" fmla="*/ 20161 h 4062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953988" h="4062258">
                <a:moveTo>
                  <a:pt x="974419" y="0"/>
                </a:moveTo>
                <a:lnTo>
                  <a:pt x="1006530" y="24013"/>
                </a:lnTo>
                <a:cubicBezTo>
                  <a:pt x="1585167" y="501546"/>
                  <a:pt x="1953988" y="1224229"/>
                  <a:pt x="1953988" y="2033055"/>
                </a:cubicBezTo>
                <a:cubicBezTo>
                  <a:pt x="1953988" y="2841881"/>
                  <a:pt x="1585167" y="3564564"/>
                  <a:pt x="1006530" y="4042097"/>
                </a:cubicBezTo>
                <a:lnTo>
                  <a:pt x="979570" y="4062258"/>
                </a:lnTo>
                <a:lnTo>
                  <a:pt x="947458" y="4038245"/>
                </a:lnTo>
                <a:cubicBezTo>
                  <a:pt x="368822" y="3560712"/>
                  <a:pt x="0" y="2838029"/>
                  <a:pt x="0" y="2029203"/>
                </a:cubicBezTo>
                <a:cubicBezTo>
                  <a:pt x="0" y="1220377"/>
                  <a:pt x="368822" y="497694"/>
                  <a:pt x="947458" y="20161"/>
                </a:cubicBezTo>
                <a:close/>
              </a:path>
            </a:pathLst>
          </a:cu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76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/>
          </a:p>
        </p:txBody>
      </p:sp>
      <p:sp>
        <p:nvSpPr>
          <p:cNvPr id="9" name="椭圆 8"/>
          <p:cNvSpPr/>
          <p:nvPr/>
        </p:nvSpPr>
        <p:spPr>
          <a:xfrm>
            <a:off x="903511" y="3081201"/>
            <a:ext cx="1846385" cy="1846385"/>
          </a:xfrm>
          <a:prstGeom prst="ellipse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9330060" y="3081201"/>
            <a:ext cx="1846385" cy="1846385"/>
          </a:xfrm>
          <a:prstGeom prst="ellipse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4358889" y="689124"/>
            <a:ext cx="34678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latin typeface="+mj-lt"/>
              </a:rPr>
              <a:t>ADD YOUR PROJECT TITLE</a:t>
            </a:r>
          </a:p>
        </p:txBody>
      </p:sp>
      <p:sp>
        <p:nvSpPr>
          <p:cNvPr id="11" name="矩形 10"/>
          <p:cNvSpPr/>
          <p:nvPr/>
        </p:nvSpPr>
        <p:spPr>
          <a:xfrm>
            <a:off x="3374994" y="2330382"/>
            <a:ext cx="135048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5400" dirty="0"/>
              <a:t>45</a:t>
            </a:r>
            <a:r>
              <a:rPr lang="en-US" altLang="zh-CN" sz="4800" dirty="0"/>
              <a:t>%</a:t>
            </a:r>
            <a:endParaRPr lang="zh-CN" altLang="en-US" sz="4800" dirty="0"/>
          </a:p>
        </p:txBody>
      </p:sp>
      <p:sp>
        <p:nvSpPr>
          <p:cNvPr id="12" name="矩形 11"/>
          <p:cNvSpPr/>
          <p:nvPr/>
        </p:nvSpPr>
        <p:spPr>
          <a:xfrm>
            <a:off x="7538205" y="2335743"/>
            <a:ext cx="135048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5400" dirty="0"/>
              <a:t>39</a:t>
            </a:r>
            <a:r>
              <a:rPr lang="en-US" altLang="zh-CN" sz="4800" dirty="0"/>
              <a:t>%</a:t>
            </a:r>
            <a:endParaRPr lang="zh-CN" altLang="en-US" sz="4800" dirty="0"/>
          </a:p>
        </p:txBody>
      </p:sp>
      <p:sp>
        <p:nvSpPr>
          <p:cNvPr id="13" name="矩形 12"/>
          <p:cNvSpPr/>
          <p:nvPr/>
        </p:nvSpPr>
        <p:spPr>
          <a:xfrm>
            <a:off x="3282213" y="3405607"/>
            <a:ext cx="15488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b="1" dirty="0">
                <a:latin typeface="+mj-lt"/>
              </a:rPr>
              <a:t>ADD TITLE </a:t>
            </a:r>
            <a:r>
              <a:rPr lang="en-US" altLang="zh-CN" sz="1600" b="1" dirty="0">
                <a:latin typeface="+mj-lt"/>
              </a:rPr>
              <a:t>HERE</a:t>
            </a:r>
            <a:endParaRPr lang="zh-CN" altLang="en-US" sz="1600" b="1" dirty="0">
              <a:latin typeface="+mj-lt"/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3123592" y="3713870"/>
            <a:ext cx="1814168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/>
          <p:cNvSpPr/>
          <p:nvPr/>
        </p:nvSpPr>
        <p:spPr>
          <a:xfrm>
            <a:off x="7434629" y="3405607"/>
            <a:ext cx="15488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b="1" dirty="0">
                <a:latin typeface="+mj-lt"/>
              </a:rPr>
              <a:t>ADD TITLE </a:t>
            </a:r>
            <a:r>
              <a:rPr lang="en-US" altLang="zh-CN" sz="1600" b="1" dirty="0">
                <a:latin typeface="+mj-lt"/>
              </a:rPr>
              <a:t>HERE</a:t>
            </a:r>
            <a:endParaRPr lang="zh-CN" altLang="en-US" sz="1600" b="1" dirty="0">
              <a:latin typeface="+mj-lt"/>
            </a:endParaRPr>
          </a:p>
        </p:txBody>
      </p:sp>
      <p:cxnSp>
        <p:nvCxnSpPr>
          <p:cNvPr id="18" name="直接连接符 17"/>
          <p:cNvCxnSpPr/>
          <p:nvPr/>
        </p:nvCxnSpPr>
        <p:spPr>
          <a:xfrm>
            <a:off x="7276008" y="3713870"/>
            <a:ext cx="1814168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组合 1"/>
          <p:cNvGrpSpPr/>
          <p:nvPr/>
        </p:nvGrpSpPr>
        <p:grpSpPr>
          <a:xfrm>
            <a:off x="3352800" y="4211638"/>
            <a:ext cx="455613" cy="1128713"/>
            <a:chOff x="3352800" y="4211638"/>
            <a:chExt cx="455613" cy="1128713"/>
          </a:xfrm>
        </p:grpSpPr>
        <p:sp>
          <p:nvSpPr>
            <p:cNvPr id="32" name="Oval 28"/>
            <p:cNvSpPr>
              <a:spLocks noChangeArrowheads="1"/>
            </p:cNvSpPr>
            <p:nvPr/>
          </p:nvSpPr>
          <p:spPr bwMode="auto">
            <a:xfrm>
              <a:off x="3489325" y="4211638"/>
              <a:ext cx="180975" cy="180975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29"/>
            <p:cNvSpPr>
              <a:spLocks/>
            </p:cNvSpPr>
            <p:nvPr/>
          </p:nvSpPr>
          <p:spPr bwMode="auto">
            <a:xfrm>
              <a:off x="3352800" y="4421188"/>
              <a:ext cx="455613" cy="919163"/>
            </a:xfrm>
            <a:custGeom>
              <a:avLst/>
              <a:gdLst>
                <a:gd name="T0" fmla="*/ 92 w 504"/>
                <a:gd name="T1" fmla="*/ 0 h 1020"/>
                <a:gd name="T2" fmla="*/ 0 w 504"/>
                <a:gd name="T3" fmla="*/ 100 h 1020"/>
                <a:gd name="T4" fmla="*/ 0 w 504"/>
                <a:gd name="T5" fmla="*/ 126 h 1020"/>
                <a:gd name="T6" fmla="*/ 0 w 504"/>
                <a:gd name="T7" fmla="*/ 434 h 1020"/>
                <a:gd name="T8" fmla="*/ 46 w 504"/>
                <a:gd name="T9" fmla="*/ 480 h 1020"/>
                <a:gd name="T10" fmla="*/ 92 w 504"/>
                <a:gd name="T11" fmla="*/ 434 h 1020"/>
                <a:gd name="T12" fmla="*/ 92 w 504"/>
                <a:gd name="T13" fmla="*/ 140 h 1020"/>
                <a:gd name="T14" fmla="*/ 112 w 504"/>
                <a:gd name="T15" fmla="*/ 120 h 1020"/>
                <a:gd name="T16" fmla="*/ 132 w 504"/>
                <a:gd name="T17" fmla="*/ 140 h 1020"/>
                <a:gd name="T18" fmla="*/ 132 w 504"/>
                <a:gd name="T19" fmla="*/ 966 h 1020"/>
                <a:gd name="T20" fmla="*/ 182 w 504"/>
                <a:gd name="T21" fmla="*/ 1020 h 1020"/>
                <a:gd name="T22" fmla="*/ 232 w 504"/>
                <a:gd name="T23" fmla="*/ 966 h 1020"/>
                <a:gd name="T24" fmla="*/ 232 w 504"/>
                <a:gd name="T25" fmla="*/ 520 h 1020"/>
                <a:gd name="T26" fmla="*/ 272 w 504"/>
                <a:gd name="T27" fmla="*/ 520 h 1020"/>
                <a:gd name="T28" fmla="*/ 272 w 504"/>
                <a:gd name="T29" fmla="*/ 966 h 1020"/>
                <a:gd name="T30" fmla="*/ 322 w 504"/>
                <a:gd name="T31" fmla="*/ 1020 h 1020"/>
                <a:gd name="T32" fmla="*/ 372 w 504"/>
                <a:gd name="T33" fmla="*/ 966 h 1020"/>
                <a:gd name="T34" fmla="*/ 372 w 504"/>
                <a:gd name="T35" fmla="*/ 140 h 1020"/>
                <a:gd name="T36" fmla="*/ 392 w 504"/>
                <a:gd name="T37" fmla="*/ 120 h 1020"/>
                <a:gd name="T38" fmla="*/ 412 w 504"/>
                <a:gd name="T39" fmla="*/ 140 h 1020"/>
                <a:gd name="T40" fmla="*/ 412 w 504"/>
                <a:gd name="T41" fmla="*/ 434 h 1020"/>
                <a:gd name="T42" fmla="*/ 458 w 504"/>
                <a:gd name="T43" fmla="*/ 480 h 1020"/>
                <a:gd name="T44" fmla="*/ 504 w 504"/>
                <a:gd name="T45" fmla="*/ 434 h 1020"/>
                <a:gd name="T46" fmla="*/ 504 w 504"/>
                <a:gd name="T47" fmla="*/ 126 h 1020"/>
                <a:gd name="T48" fmla="*/ 504 w 504"/>
                <a:gd name="T49" fmla="*/ 100 h 1020"/>
                <a:gd name="T50" fmla="*/ 412 w 504"/>
                <a:gd name="T51" fmla="*/ 0 h 1020"/>
                <a:gd name="T52" fmla="*/ 92 w 504"/>
                <a:gd name="T53" fmla="*/ 0 h 1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04" h="1020">
                  <a:moveTo>
                    <a:pt x="92" y="0"/>
                  </a:moveTo>
                  <a:cubicBezTo>
                    <a:pt x="40" y="0"/>
                    <a:pt x="0" y="47"/>
                    <a:pt x="0" y="100"/>
                  </a:cubicBezTo>
                  <a:cubicBezTo>
                    <a:pt x="0" y="126"/>
                    <a:pt x="0" y="126"/>
                    <a:pt x="0" y="126"/>
                  </a:cubicBezTo>
                  <a:cubicBezTo>
                    <a:pt x="0" y="434"/>
                    <a:pt x="0" y="434"/>
                    <a:pt x="0" y="434"/>
                  </a:cubicBezTo>
                  <a:cubicBezTo>
                    <a:pt x="0" y="459"/>
                    <a:pt x="21" y="480"/>
                    <a:pt x="46" y="480"/>
                  </a:cubicBezTo>
                  <a:cubicBezTo>
                    <a:pt x="71" y="480"/>
                    <a:pt x="92" y="459"/>
                    <a:pt x="92" y="434"/>
                  </a:cubicBezTo>
                  <a:cubicBezTo>
                    <a:pt x="92" y="140"/>
                    <a:pt x="92" y="140"/>
                    <a:pt x="92" y="140"/>
                  </a:cubicBezTo>
                  <a:cubicBezTo>
                    <a:pt x="92" y="129"/>
                    <a:pt x="101" y="120"/>
                    <a:pt x="112" y="120"/>
                  </a:cubicBezTo>
                  <a:cubicBezTo>
                    <a:pt x="123" y="120"/>
                    <a:pt x="132" y="129"/>
                    <a:pt x="132" y="140"/>
                  </a:cubicBezTo>
                  <a:cubicBezTo>
                    <a:pt x="132" y="966"/>
                    <a:pt x="132" y="966"/>
                    <a:pt x="132" y="966"/>
                  </a:cubicBezTo>
                  <a:cubicBezTo>
                    <a:pt x="132" y="996"/>
                    <a:pt x="154" y="1020"/>
                    <a:pt x="182" y="1020"/>
                  </a:cubicBezTo>
                  <a:cubicBezTo>
                    <a:pt x="210" y="1020"/>
                    <a:pt x="232" y="996"/>
                    <a:pt x="232" y="966"/>
                  </a:cubicBezTo>
                  <a:cubicBezTo>
                    <a:pt x="232" y="520"/>
                    <a:pt x="232" y="520"/>
                    <a:pt x="232" y="520"/>
                  </a:cubicBezTo>
                  <a:cubicBezTo>
                    <a:pt x="272" y="520"/>
                    <a:pt x="272" y="520"/>
                    <a:pt x="272" y="520"/>
                  </a:cubicBezTo>
                  <a:cubicBezTo>
                    <a:pt x="272" y="966"/>
                    <a:pt x="272" y="966"/>
                    <a:pt x="272" y="966"/>
                  </a:cubicBezTo>
                  <a:cubicBezTo>
                    <a:pt x="272" y="996"/>
                    <a:pt x="294" y="1020"/>
                    <a:pt x="322" y="1020"/>
                  </a:cubicBezTo>
                  <a:cubicBezTo>
                    <a:pt x="350" y="1020"/>
                    <a:pt x="372" y="996"/>
                    <a:pt x="372" y="966"/>
                  </a:cubicBezTo>
                  <a:cubicBezTo>
                    <a:pt x="372" y="140"/>
                    <a:pt x="372" y="140"/>
                    <a:pt x="372" y="140"/>
                  </a:cubicBezTo>
                  <a:cubicBezTo>
                    <a:pt x="372" y="129"/>
                    <a:pt x="381" y="120"/>
                    <a:pt x="392" y="120"/>
                  </a:cubicBezTo>
                  <a:cubicBezTo>
                    <a:pt x="403" y="120"/>
                    <a:pt x="412" y="129"/>
                    <a:pt x="412" y="140"/>
                  </a:cubicBezTo>
                  <a:cubicBezTo>
                    <a:pt x="412" y="434"/>
                    <a:pt x="412" y="434"/>
                    <a:pt x="412" y="434"/>
                  </a:cubicBezTo>
                  <a:cubicBezTo>
                    <a:pt x="412" y="459"/>
                    <a:pt x="433" y="480"/>
                    <a:pt x="458" y="480"/>
                  </a:cubicBezTo>
                  <a:cubicBezTo>
                    <a:pt x="483" y="480"/>
                    <a:pt x="504" y="459"/>
                    <a:pt x="504" y="434"/>
                  </a:cubicBezTo>
                  <a:cubicBezTo>
                    <a:pt x="504" y="126"/>
                    <a:pt x="504" y="126"/>
                    <a:pt x="504" y="126"/>
                  </a:cubicBezTo>
                  <a:cubicBezTo>
                    <a:pt x="504" y="100"/>
                    <a:pt x="504" y="100"/>
                    <a:pt x="504" y="100"/>
                  </a:cubicBezTo>
                  <a:cubicBezTo>
                    <a:pt x="504" y="47"/>
                    <a:pt x="464" y="0"/>
                    <a:pt x="412" y="0"/>
                  </a:cubicBezTo>
                  <a:lnTo>
                    <a:pt x="92" y="0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4041775" y="4211638"/>
            <a:ext cx="593725" cy="1128713"/>
            <a:chOff x="4041775" y="4211638"/>
            <a:chExt cx="593725" cy="1128713"/>
          </a:xfrm>
        </p:grpSpPr>
        <p:sp>
          <p:nvSpPr>
            <p:cNvPr id="34" name="Oval 30"/>
            <p:cNvSpPr>
              <a:spLocks noChangeArrowheads="1"/>
            </p:cNvSpPr>
            <p:nvPr/>
          </p:nvSpPr>
          <p:spPr bwMode="auto">
            <a:xfrm>
              <a:off x="4248150" y="4211638"/>
              <a:ext cx="180975" cy="180975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31"/>
            <p:cNvSpPr>
              <a:spLocks/>
            </p:cNvSpPr>
            <p:nvPr/>
          </p:nvSpPr>
          <p:spPr bwMode="auto">
            <a:xfrm>
              <a:off x="4041775" y="4421188"/>
              <a:ext cx="593725" cy="919163"/>
            </a:xfrm>
            <a:custGeom>
              <a:avLst/>
              <a:gdLst>
                <a:gd name="T0" fmla="*/ 193 w 658"/>
                <a:gd name="T1" fmla="*/ 0 h 1020"/>
                <a:gd name="T2" fmla="*/ 108 w 658"/>
                <a:gd name="T3" fmla="*/ 64 h 1020"/>
                <a:gd name="T4" fmla="*/ 7 w 658"/>
                <a:gd name="T5" fmla="*/ 417 h 1020"/>
                <a:gd name="T6" fmla="*/ 39 w 658"/>
                <a:gd name="T7" fmla="*/ 473 h 1020"/>
                <a:gd name="T8" fmla="*/ 96 w 658"/>
                <a:gd name="T9" fmla="*/ 441 h 1020"/>
                <a:gd name="T10" fmla="*/ 177 w 658"/>
                <a:gd name="T11" fmla="*/ 138 h 1020"/>
                <a:gd name="T12" fmla="*/ 198 w 658"/>
                <a:gd name="T13" fmla="*/ 121 h 1020"/>
                <a:gd name="T14" fmla="*/ 202 w 658"/>
                <a:gd name="T15" fmla="*/ 122 h 1020"/>
                <a:gd name="T16" fmla="*/ 216 w 658"/>
                <a:gd name="T17" fmla="*/ 146 h 1020"/>
                <a:gd name="T18" fmla="*/ 105 w 658"/>
                <a:gd name="T19" fmla="*/ 616 h 1020"/>
                <a:gd name="T20" fmla="*/ 105 w 658"/>
                <a:gd name="T21" fmla="*/ 620 h 1020"/>
                <a:gd name="T22" fmla="*/ 125 w 658"/>
                <a:gd name="T23" fmla="*/ 640 h 1020"/>
                <a:gd name="T24" fmla="*/ 209 w 658"/>
                <a:gd name="T25" fmla="*/ 640 h 1020"/>
                <a:gd name="T26" fmla="*/ 209 w 658"/>
                <a:gd name="T27" fmla="*/ 966 h 1020"/>
                <a:gd name="T28" fmla="*/ 259 w 658"/>
                <a:gd name="T29" fmla="*/ 1020 h 1020"/>
                <a:gd name="T30" fmla="*/ 309 w 658"/>
                <a:gd name="T31" fmla="*/ 966 h 1020"/>
                <a:gd name="T32" fmla="*/ 309 w 658"/>
                <a:gd name="T33" fmla="*/ 640 h 1020"/>
                <a:gd name="T34" fmla="*/ 349 w 658"/>
                <a:gd name="T35" fmla="*/ 640 h 1020"/>
                <a:gd name="T36" fmla="*/ 349 w 658"/>
                <a:gd name="T37" fmla="*/ 966 h 1020"/>
                <a:gd name="T38" fmla="*/ 399 w 658"/>
                <a:gd name="T39" fmla="*/ 1020 h 1020"/>
                <a:gd name="T40" fmla="*/ 449 w 658"/>
                <a:gd name="T41" fmla="*/ 966 h 1020"/>
                <a:gd name="T42" fmla="*/ 449 w 658"/>
                <a:gd name="T43" fmla="*/ 640 h 1020"/>
                <a:gd name="T44" fmla="*/ 533 w 658"/>
                <a:gd name="T45" fmla="*/ 640 h 1020"/>
                <a:gd name="T46" fmla="*/ 553 w 658"/>
                <a:gd name="T47" fmla="*/ 620 h 1020"/>
                <a:gd name="T48" fmla="*/ 552 w 658"/>
                <a:gd name="T49" fmla="*/ 616 h 1020"/>
                <a:gd name="T50" fmla="*/ 442 w 658"/>
                <a:gd name="T51" fmla="*/ 146 h 1020"/>
                <a:gd name="T52" fmla="*/ 456 w 658"/>
                <a:gd name="T53" fmla="*/ 122 h 1020"/>
                <a:gd name="T54" fmla="*/ 460 w 658"/>
                <a:gd name="T55" fmla="*/ 121 h 1020"/>
                <a:gd name="T56" fmla="*/ 481 w 658"/>
                <a:gd name="T57" fmla="*/ 138 h 1020"/>
                <a:gd name="T58" fmla="*/ 562 w 658"/>
                <a:gd name="T59" fmla="*/ 441 h 1020"/>
                <a:gd name="T60" fmla="*/ 619 w 658"/>
                <a:gd name="T61" fmla="*/ 473 h 1020"/>
                <a:gd name="T62" fmla="*/ 651 w 658"/>
                <a:gd name="T63" fmla="*/ 417 h 1020"/>
                <a:gd name="T64" fmla="*/ 551 w 658"/>
                <a:gd name="T65" fmla="*/ 65 h 1020"/>
                <a:gd name="T66" fmla="*/ 465 w 658"/>
                <a:gd name="T67" fmla="*/ 0 h 1020"/>
                <a:gd name="T68" fmla="*/ 193 w 658"/>
                <a:gd name="T69" fmla="*/ 0 h 1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58" h="1020">
                  <a:moveTo>
                    <a:pt x="193" y="0"/>
                  </a:moveTo>
                  <a:cubicBezTo>
                    <a:pt x="154" y="0"/>
                    <a:pt x="118" y="28"/>
                    <a:pt x="108" y="64"/>
                  </a:cubicBezTo>
                  <a:cubicBezTo>
                    <a:pt x="7" y="417"/>
                    <a:pt x="7" y="417"/>
                    <a:pt x="7" y="417"/>
                  </a:cubicBezTo>
                  <a:cubicBezTo>
                    <a:pt x="0" y="441"/>
                    <a:pt x="15" y="467"/>
                    <a:pt x="39" y="473"/>
                  </a:cubicBezTo>
                  <a:cubicBezTo>
                    <a:pt x="64" y="480"/>
                    <a:pt x="89" y="465"/>
                    <a:pt x="96" y="441"/>
                  </a:cubicBezTo>
                  <a:cubicBezTo>
                    <a:pt x="177" y="138"/>
                    <a:pt x="177" y="138"/>
                    <a:pt x="177" y="138"/>
                  </a:cubicBezTo>
                  <a:cubicBezTo>
                    <a:pt x="180" y="128"/>
                    <a:pt x="190" y="121"/>
                    <a:pt x="198" y="121"/>
                  </a:cubicBezTo>
                  <a:cubicBezTo>
                    <a:pt x="199" y="121"/>
                    <a:pt x="201" y="121"/>
                    <a:pt x="202" y="122"/>
                  </a:cubicBezTo>
                  <a:cubicBezTo>
                    <a:pt x="213" y="125"/>
                    <a:pt x="219" y="135"/>
                    <a:pt x="216" y="146"/>
                  </a:cubicBezTo>
                  <a:cubicBezTo>
                    <a:pt x="105" y="616"/>
                    <a:pt x="105" y="616"/>
                    <a:pt x="105" y="616"/>
                  </a:cubicBezTo>
                  <a:cubicBezTo>
                    <a:pt x="105" y="617"/>
                    <a:pt x="105" y="619"/>
                    <a:pt x="105" y="620"/>
                  </a:cubicBezTo>
                  <a:cubicBezTo>
                    <a:pt x="105" y="631"/>
                    <a:pt x="114" y="640"/>
                    <a:pt x="125" y="640"/>
                  </a:cubicBezTo>
                  <a:cubicBezTo>
                    <a:pt x="209" y="640"/>
                    <a:pt x="209" y="640"/>
                    <a:pt x="209" y="640"/>
                  </a:cubicBezTo>
                  <a:cubicBezTo>
                    <a:pt x="209" y="966"/>
                    <a:pt x="209" y="966"/>
                    <a:pt x="209" y="966"/>
                  </a:cubicBezTo>
                  <a:cubicBezTo>
                    <a:pt x="209" y="996"/>
                    <a:pt x="231" y="1020"/>
                    <a:pt x="259" y="1020"/>
                  </a:cubicBezTo>
                  <a:cubicBezTo>
                    <a:pt x="287" y="1020"/>
                    <a:pt x="309" y="996"/>
                    <a:pt x="309" y="966"/>
                  </a:cubicBezTo>
                  <a:cubicBezTo>
                    <a:pt x="309" y="640"/>
                    <a:pt x="309" y="640"/>
                    <a:pt x="309" y="640"/>
                  </a:cubicBezTo>
                  <a:cubicBezTo>
                    <a:pt x="349" y="640"/>
                    <a:pt x="349" y="640"/>
                    <a:pt x="349" y="640"/>
                  </a:cubicBezTo>
                  <a:cubicBezTo>
                    <a:pt x="349" y="966"/>
                    <a:pt x="349" y="966"/>
                    <a:pt x="349" y="966"/>
                  </a:cubicBezTo>
                  <a:cubicBezTo>
                    <a:pt x="349" y="996"/>
                    <a:pt x="371" y="1020"/>
                    <a:pt x="399" y="1020"/>
                  </a:cubicBezTo>
                  <a:cubicBezTo>
                    <a:pt x="427" y="1020"/>
                    <a:pt x="449" y="996"/>
                    <a:pt x="449" y="966"/>
                  </a:cubicBezTo>
                  <a:cubicBezTo>
                    <a:pt x="449" y="640"/>
                    <a:pt x="449" y="640"/>
                    <a:pt x="449" y="640"/>
                  </a:cubicBezTo>
                  <a:cubicBezTo>
                    <a:pt x="533" y="640"/>
                    <a:pt x="533" y="640"/>
                    <a:pt x="533" y="640"/>
                  </a:cubicBezTo>
                  <a:cubicBezTo>
                    <a:pt x="544" y="640"/>
                    <a:pt x="553" y="631"/>
                    <a:pt x="553" y="620"/>
                  </a:cubicBezTo>
                  <a:cubicBezTo>
                    <a:pt x="553" y="619"/>
                    <a:pt x="553" y="617"/>
                    <a:pt x="552" y="616"/>
                  </a:cubicBezTo>
                  <a:cubicBezTo>
                    <a:pt x="442" y="146"/>
                    <a:pt x="442" y="146"/>
                    <a:pt x="442" y="146"/>
                  </a:cubicBezTo>
                  <a:cubicBezTo>
                    <a:pt x="439" y="135"/>
                    <a:pt x="445" y="125"/>
                    <a:pt x="456" y="122"/>
                  </a:cubicBezTo>
                  <a:cubicBezTo>
                    <a:pt x="457" y="121"/>
                    <a:pt x="459" y="121"/>
                    <a:pt x="460" y="121"/>
                  </a:cubicBezTo>
                  <a:cubicBezTo>
                    <a:pt x="472" y="122"/>
                    <a:pt x="479" y="129"/>
                    <a:pt x="481" y="138"/>
                  </a:cubicBezTo>
                  <a:cubicBezTo>
                    <a:pt x="562" y="441"/>
                    <a:pt x="562" y="441"/>
                    <a:pt x="562" y="441"/>
                  </a:cubicBezTo>
                  <a:cubicBezTo>
                    <a:pt x="569" y="465"/>
                    <a:pt x="594" y="480"/>
                    <a:pt x="619" y="473"/>
                  </a:cubicBezTo>
                  <a:cubicBezTo>
                    <a:pt x="643" y="467"/>
                    <a:pt x="658" y="441"/>
                    <a:pt x="651" y="417"/>
                  </a:cubicBezTo>
                  <a:cubicBezTo>
                    <a:pt x="551" y="65"/>
                    <a:pt x="551" y="65"/>
                    <a:pt x="551" y="65"/>
                  </a:cubicBezTo>
                  <a:cubicBezTo>
                    <a:pt x="540" y="28"/>
                    <a:pt x="504" y="0"/>
                    <a:pt x="465" y="0"/>
                  </a:cubicBezTo>
                  <a:lnTo>
                    <a:pt x="193" y="0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8" name="任意多边形 37"/>
          <p:cNvSpPr/>
          <p:nvPr/>
        </p:nvSpPr>
        <p:spPr>
          <a:xfrm>
            <a:off x="4046532" y="4646499"/>
            <a:ext cx="584210" cy="693852"/>
          </a:xfrm>
          <a:custGeom>
            <a:avLst/>
            <a:gdLst>
              <a:gd name="connsiteX0" fmla="*/ 456281 w 584210"/>
              <a:gd name="connsiteY0" fmla="*/ 0 h 693852"/>
              <a:gd name="connsiteX1" fmla="*/ 539851 w 584210"/>
              <a:gd name="connsiteY1" fmla="*/ 0 h 693852"/>
              <a:gd name="connsiteX2" fmla="*/ 552869 w 584210"/>
              <a:gd name="connsiteY2" fmla="*/ 45763 h 693852"/>
              <a:gd name="connsiteX3" fmla="*/ 582652 w 584210"/>
              <a:gd name="connsiteY3" fmla="*/ 150465 h 693852"/>
              <a:gd name="connsiteX4" fmla="*/ 553778 w 584210"/>
              <a:gd name="connsiteY4" fmla="*/ 200929 h 693852"/>
              <a:gd name="connsiteX5" fmla="*/ 502346 w 584210"/>
              <a:gd name="connsiteY5" fmla="*/ 172092 h 693852"/>
              <a:gd name="connsiteX6" fmla="*/ 471512 w 584210"/>
              <a:gd name="connsiteY6" fmla="*/ 56901 h 693852"/>
              <a:gd name="connsiteX7" fmla="*/ 167975 w 584210"/>
              <a:gd name="connsiteY7" fmla="*/ 0 h 693852"/>
              <a:gd name="connsiteX8" fmla="*/ 416037 w 584210"/>
              <a:gd name="connsiteY8" fmla="*/ 0 h 693852"/>
              <a:gd name="connsiteX9" fmla="*/ 418300 w 584210"/>
              <a:gd name="connsiteY9" fmla="*/ 9658 h 693852"/>
              <a:gd name="connsiteX10" fmla="*/ 493323 w 584210"/>
              <a:gd name="connsiteY10" fmla="*/ 329792 h 693852"/>
              <a:gd name="connsiteX11" fmla="*/ 494225 w 584210"/>
              <a:gd name="connsiteY11" fmla="*/ 333396 h 693852"/>
              <a:gd name="connsiteX12" fmla="*/ 476179 w 584210"/>
              <a:gd name="connsiteY12" fmla="*/ 351419 h 693852"/>
              <a:gd name="connsiteX13" fmla="*/ 400384 w 584210"/>
              <a:gd name="connsiteY13" fmla="*/ 351419 h 693852"/>
              <a:gd name="connsiteX14" fmla="*/ 400384 w 584210"/>
              <a:gd name="connsiteY14" fmla="*/ 645191 h 693852"/>
              <a:gd name="connsiteX15" fmla="*/ 355268 w 584210"/>
              <a:gd name="connsiteY15" fmla="*/ 693852 h 693852"/>
              <a:gd name="connsiteX16" fmla="*/ 310152 w 584210"/>
              <a:gd name="connsiteY16" fmla="*/ 645191 h 693852"/>
              <a:gd name="connsiteX17" fmla="*/ 310152 w 584210"/>
              <a:gd name="connsiteY17" fmla="*/ 351419 h 693852"/>
              <a:gd name="connsiteX18" fmla="*/ 274059 w 584210"/>
              <a:gd name="connsiteY18" fmla="*/ 351419 h 693852"/>
              <a:gd name="connsiteX19" fmla="*/ 274059 w 584210"/>
              <a:gd name="connsiteY19" fmla="*/ 645191 h 693852"/>
              <a:gd name="connsiteX20" fmla="*/ 228944 w 584210"/>
              <a:gd name="connsiteY20" fmla="*/ 693852 h 693852"/>
              <a:gd name="connsiteX21" fmla="*/ 183828 w 584210"/>
              <a:gd name="connsiteY21" fmla="*/ 645191 h 693852"/>
              <a:gd name="connsiteX22" fmla="*/ 183828 w 584210"/>
              <a:gd name="connsiteY22" fmla="*/ 351419 h 693852"/>
              <a:gd name="connsiteX23" fmla="*/ 108033 w 584210"/>
              <a:gd name="connsiteY23" fmla="*/ 351419 h 693852"/>
              <a:gd name="connsiteX24" fmla="*/ 89986 w 584210"/>
              <a:gd name="connsiteY24" fmla="*/ 333396 h 693852"/>
              <a:gd name="connsiteX25" fmla="*/ 89986 w 584210"/>
              <a:gd name="connsiteY25" fmla="*/ 329792 h 693852"/>
              <a:gd name="connsiteX26" fmla="*/ 157084 w 584210"/>
              <a:gd name="connsiteY26" fmla="*/ 46056 h 693852"/>
              <a:gd name="connsiteX27" fmla="*/ 44666 w 584210"/>
              <a:gd name="connsiteY27" fmla="*/ 0 h 693852"/>
              <a:gd name="connsiteX28" fmla="*/ 127930 w 584210"/>
              <a:gd name="connsiteY28" fmla="*/ 0 h 693852"/>
              <a:gd name="connsiteX29" fmla="*/ 124119 w 584210"/>
              <a:gd name="connsiteY29" fmla="*/ 14238 h 693852"/>
              <a:gd name="connsiteX30" fmla="*/ 81866 w 584210"/>
              <a:gd name="connsiteY30" fmla="*/ 172092 h 693852"/>
              <a:gd name="connsiteX31" fmla="*/ 30434 w 584210"/>
              <a:gd name="connsiteY31" fmla="*/ 200929 h 693852"/>
              <a:gd name="connsiteX32" fmla="*/ 1559 w 584210"/>
              <a:gd name="connsiteY32" fmla="*/ 150465 h 693852"/>
              <a:gd name="connsiteX33" fmla="*/ 40007 w 584210"/>
              <a:gd name="connsiteY33" fmla="*/ 16265 h 693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584210" h="693852">
                <a:moveTo>
                  <a:pt x="456281" y="0"/>
                </a:moveTo>
                <a:lnTo>
                  <a:pt x="539851" y="0"/>
                </a:lnTo>
                <a:lnTo>
                  <a:pt x="552869" y="45763"/>
                </a:lnTo>
                <a:cubicBezTo>
                  <a:pt x="561504" y="76121"/>
                  <a:pt x="571373" y="110815"/>
                  <a:pt x="582652" y="150465"/>
                </a:cubicBezTo>
                <a:cubicBezTo>
                  <a:pt x="588968" y="172092"/>
                  <a:pt x="575433" y="195522"/>
                  <a:pt x="553778" y="200929"/>
                </a:cubicBezTo>
                <a:cubicBezTo>
                  <a:pt x="531220" y="207237"/>
                  <a:pt x="508662" y="193719"/>
                  <a:pt x="502346" y="172092"/>
                </a:cubicBezTo>
                <a:cubicBezTo>
                  <a:pt x="502346" y="172092"/>
                  <a:pt x="502346" y="172092"/>
                  <a:pt x="471512" y="56901"/>
                </a:cubicBezTo>
                <a:close/>
                <a:moveTo>
                  <a:pt x="167975" y="0"/>
                </a:moveTo>
                <a:lnTo>
                  <a:pt x="416037" y="0"/>
                </a:lnTo>
                <a:lnTo>
                  <a:pt x="418300" y="9658"/>
                </a:lnTo>
                <a:cubicBezTo>
                  <a:pt x="432839" y="71700"/>
                  <a:pt x="456102" y="170966"/>
                  <a:pt x="493323" y="329792"/>
                </a:cubicBezTo>
                <a:cubicBezTo>
                  <a:pt x="494225" y="330693"/>
                  <a:pt x="494225" y="332495"/>
                  <a:pt x="494225" y="333396"/>
                </a:cubicBezTo>
                <a:cubicBezTo>
                  <a:pt x="494225" y="343309"/>
                  <a:pt x="486104" y="351419"/>
                  <a:pt x="476179" y="351419"/>
                </a:cubicBezTo>
                <a:cubicBezTo>
                  <a:pt x="476179" y="351419"/>
                  <a:pt x="476179" y="351419"/>
                  <a:pt x="400384" y="351419"/>
                </a:cubicBezTo>
                <a:cubicBezTo>
                  <a:pt x="400384" y="351419"/>
                  <a:pt x="400384" y="351419"/>
                  <a:pt x="400384" y="645191"/>
                </a:cubicBezTo>
                <a:cubicBezTo>
                  <a:pt x="400384" y="672225"/>
                  <a:pt x="380533" y="693852"/>
                  <a:pt x="355268" y="693852"/>
                </a:cubicBezTo>
                <a:cubicBezTo>
                  <a:pt x="330003" y="693852"/>
                  <a:pt x="310152" y="672225"/>
                  <a:pt x="310152" y="645191"/>
                </a:cubicBezTo>
                <a:cubicBezTo>
                  <a:pt x="310152" y="645191"/>
                  <a:pt x="310152" y="645191"/>
                  <a:pt x="310152" y="351419"/>
                </a:cubicBezTo>
                <a:cubicBezTo>
                  <a:pt x="310152" y="351419"/>
                  <a:pt x="310152" y="351419"/>
                  <a:pt x="274059" y="351419"/>
                </a:cubicBezTo>
                <a:cubicBezTo>
                  <a:pt x="274059" y="351419"/>
                  <a:pt x="274059" y="351419"/>
                  <a:pt x="274059" y="645191"/>
                </a:cubicBezTo>
                <a:cubicBezTo>
                  <a:pt x="274059" y="672225"/>
                  <a:pt x="254208" y="693852"/>
                  <a:pt x="228944" y="693852"/>
                </a:cubicBezTo>
                <a:cubicBezTo>
                  <a:pt x="203679" y="693852"/>
                  <a:pt x="183828" y="672225"/>
                  <a:pt x="183828" y="645191"/>
                </a:cubicBezTo>
                <a:cubicBezTo>
                  <a:pt x="183828" y="645191"/>
                  <a:pt x="183828" y="645191"/>
                  <a:pt x="183828" y="351419"/>
                </a:cubicBezTo>
                <a:cubicBezTo>
                  <a:pt x="183828" y="351419"/>
                  <a:pt x="183828" y="351419"/>
                  <a:pt x="108033" y="351419"/>
                </a:cubicBezTo>
                <a:cubicBezTo>
                  <a:pt x="98107" y="351419"/>
                  <a:pt x="89986" y="343309"/>
                  <a:pt x="89986" y="333396"/>
                </a:cubicBezTo>
                <a:cubicBezTo>
                  <a:pt x="89986" y="332495"/>
                  <a:pt x="89986" y="330693"/>
                  <a:pt x="89986" y="329792"/>
                </a:cubicBezTo>
                <a:cubicBezTo>
                  <a:pt x="89986" y="329792"/>
                  <a:pt x="89986" y="329792"/>
                  <a:pt x="157084" y="46056"/>
                </a:cubicBezTo>
                <a:close/>
                <a:moveTo>
                  <a:pt x="44666" y="0"/>
                </a:moveTo>
                <a:lnTo>
                  <a:pt x="127930" y="0"/>
                </a:lnTo>
                <a:lnTo>
                  <a:pt x="124119" y="14238"/>
                </a:lnTo>
                <a:cubicBezTo>
                  <a:pt x="113841" y="52635"/>
                  <a:pt x="100138" y="103831"/>
                  <a:pt x="81866" y="172092"/>
                </a:cubicBezTo>
                <a:cubicBezTo>
                  <a:pt x="75549" y="193719"/>
                  <a:pt x="52991" y="207237"/>
                  <a:pt x="30434" y="200929"/>
                </a:cubicBezTo>
                <a:cubicBezTo>
                  <a:pt x="8778" y="195522"/>
                  <a:pt x="-4757" y="172092"/>
                  <a:pt x="1559" y="150465"/>
                </a:cubicBezTo>
                <a:cubicBezTo>
                  <a:pt x="1559" y="150465"/>
                  <a:pt x="1559" y="150465"/>
                  <a:pt x="40007" y="16265"/>
                </a:cubicBezTo>
                <a:close/>
              </a:path>
            </a:pathLst>
          </a:cu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任意多边形 39"/>
          <p:cNvSpPr/>
          <p:nvPr/>
        </p:nvSpPr>
        <p:spPr>
          <a:xfrm>
            <a:off x="3472128" y="4880769"/>
            <a:ext cx="216959" cy="459582"/>
          </a:xfrm>
          <a:custGeom>
            <a:avLst/>
            <a:gdLst>
              <a:gd name="connsiteX0" fmla="*/ 0 w 216959"/>
              <a:gd name="connsiteY0" fmla="*/ 0 h 459582"/>
              <a:gd name="connsiteX1" fmla="*/ 216959 w 216959"/>
              <a:gd name="connsiteY1" fmla="*/ 0 h 459582"/>
              <a:gd name="connsiteX2" fmla="*/ 216959 w 216959"/>
              <a:gd name="connsiteY2" fmla="*/ 65827 h 459582"/>
              <a:gd name="connsiteX3" fmla="*/ 216959 w 216959"/>
              <a:gd name="connsiteY3" fmla="*/ 410921 h 459582"/>
              <a:gd name="connsiteX4" fmla="*/ 171759 w 216959"/>
              <a:gd name="connsiteY4" fmla="*/ 459582 h 459582"/>
              <a:gd name="connsiteX5" fmla="*/ 126560 w 216959"/>
              <a:gd name="connsiteY5" fmla="*/ 410921 h 459582"/>
              <a:gd name="connsiteX6" fmla="*/ 126560 w 216959"/>
              <a:gd name="connsiteY6" fmla="*/ 9012 h 459582"/>
              <a:gd name="connsiteX7" fmla="*/ 90400 w 216959"/>
              <a:gd name="connsiteY7" fmla="*/ 9012 h 459582"/>
              <a:gd name="connsiteX8" fmla="*/ 90400 w 216959"/>
              <a:gd name="connsiteY8" fmla="*/ 410921 h 459582"/>
              <a:gd name="connsiteX9" fmla="*/ 45200 w 216959"/>
              <a:gd name="connsiteY9" fmla="*/ 459582 h 459582"/>
              <a:gd name="connsiteX10" fmla="*/ 0 w 216959"/>
              <a:gd name="connsiteY10" fmla="*/ 410921 h 459582"/>
              <a:gd name="connsiteX11" fmla="*/ 0 w 216959"/>
              <a:gd name="connsiteY11" fmla="*/ 11673 h 459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16959" h="459582">
                <a:moveTo>
                  <a:pt x="0" y="0"/>
                </a:moveTo>
                <a:lnTo>
                  <a:pt x="216959" y="0"/>
                </a:lnTo>
                <a:lnTo>
                  <a:pt x="216959" y="65827"/>
                </a:lnTo>
                <a:cubicBezTo>
                  <a:pt x="216959" y="157961"/>
                  <a:pt x="216959" y="271357"/>
                  <a:pt x="216959" y="410921"/>
                </a:cubicBezTo>
                <a:cubicBezTo>
                  <a:pt x="216959" y="437955"/>
                  <a:pt x="197071" y="459582"/>
                  <a:pt x="171759" y="459582"/>
                </a:cubicBezTo>
                <a:cubicBezTo>
                  <a:pt x="146447" y="459582"/>
                  <a:pt x="126560" y="437955"/>
                  <a:pt x="126560" y="410921"/>
                </a:cubicBezTo>
                <a:cubicBezTo>
                  <a:pt x="126560" y="410921"/>
                  <a:pt x="126560" y="410921"/>
                  <a:pt x="126560" y="9012"/>
                </a:cubicBezTo>
                <a:cubicBezTo>
                  <a:pt x="126560" y="9012"/>
                  <a:pt x="126560" y="9012"/>
                  <a:pt x="90400" y="9012"/>
                </a:cubicBezTo>
                <a:cubicBezTo>
                  <a:pt x="90400" y="9012"/>
                  <a:pt x="90400" y="9012"/>
                  <a:pt x="90400" y="410921"/>
                </a:cubicBezTo>
                <a:cubicBezTo>
                  <a:pt x="90400" y="437955"/>
                  <a:pt x="70512" y="459582"/>
                  <a:pt x="45200" y="459582"/>
                </a:cubicBezTo>
                <a:cubicBezTo>
                  <a:pt x="19888" y="459582"/>
                  <a:pt x="0" y="437955"/>
                  <a:pt x="0" y="410921"/>
                </a:cubicBezTo>
                <a:cubicBezTo>
                  <a:pt x="0" y="410921"/>
                  <a:pt x="0" y="410921"/>
                  <a:pt x="0" y="11673"/>
                </a:cubicBezTo>
                <a:close/>
              </a:path>
            </a:pathLst>
          </a:cu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7501426" y="4211638"/>
            <a:ext cx="455613" cy="1128713"/>
            <a:chOff x="7501426" y="4211638"/>
            <a:chExt cx="455613" cy="1128713"/>
          </a:xfrm>
        </p:grpSpPr>
        <p:sp>
          <p:nvSpPr>
            <p:cNvPr id="41" name="Oval 28"/>
            <p:cNvSpPr>
              <a:spLocks noChangeArrowheads="1"/>
            </p:cNvSpPr>
            <p:nvPr/>
          </p:nvSpPr>
          <p:spPr bwMode="auto">
            <a:xfrm>
              <a:off x="7637951" y="4211638"/>
              <a:ext cx="180975" cy="180975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29"/>
            <p:cNvSpPr>
              <a:spLocks/>
            </p:cNvSpPr>
            <p:nvPr/>
          </p:nvSpPr>
          <p:spPr bwMode="auto">
            <a:xfrm>
              <a:off x="7501426" y="4421188"/>
              <a:ext cx="455613" cy="919163"/>
            </a:xfrm>
            <a:custGeom>
              <a:avLst/>
              <a:gdLst>
                <a:gd name="T0" fmla="*/ 92 w 504"/>
                <a:gd name="T1" fmla="*/ 0 h 1020"/>
                <a:gd name="T2" fmla="*/ 0 w 504"/>
                <a:gd name="T3" fmla="*/ 100 h 1020"/>
                <a:gd name="T4" fmla="*/ 0 w 504"/>
                <a:gd name="T5" fmla="*/ 126 h 1020"/>
                <a:gd name="T6" fmla="*/ 0 w 504"/>
                <a:gd name="T7" fmla="*/ 434 h 1020"/>
                <a:gd name="T8" fmla="*/ 46 w 504"/>
                <a:gd name="T9" fmla="*/ 480 h 1020"/>
                <a:gd name="T10" fmla="*/ 92 w 504"/>
                <a:gd name="T11" fmla="*/ 434 h 1020"/>
                <a:gd name="T12" fmla="*/ 92 w 504"/>
                <a:gd name="T13" fmla="*/ 140 h 1020"/>
                <a:gd name="T14" fmla="*/ 112 w 504"/>
                <a:gd name="T15" fmla="*/ 120 h 1020"/>
                <a:gd name="T16" fmla="*/ 132 w 504"/>
                <a:gd name="T17" fmla="*/ 140 h 1020"/>
                <a:gd name="T18" fmla="*/ 132 w 504"/>
                <a:gd name="T19" fmla="*/ 966 h 1020"/>
                <a:gd name="T20" fmla="*/ 182 w 504"/>
                <a:gd name="T21" fmla="*/ 1020 h 1020"/>
                <a:gd name="T22" fmla="*/ 232 w 504"/>
                <a:gd name="T23" fmla="*/ 966 h 1020"/>
                <a:gd name="T24" fmla="*/ 232 w 504"/>
                <a:gd name="T25" fmla="*/ 520 h 1020"/>
                <a:gd name="T26" fmla="*/ 272 w 504"/>
                <a:gd name="T27" fmla="*/ 520 h 1020"/>
                <a:gd name="T28" fmla="*/ 272 w 504"/>
                <a:gd name="T29" fmla="*/ 966 h 1020"/>
                <a:gd name="T30" fmla="*/ 322 w 504"/>
                <a:gd name="T31" fmla="*/ 1020 h 1020"/>
                <a:gd name="T32" fmla="*/ 372 w 504"/>
                <a:gd name="T33" fmla="*/ 966 h 1020"/>
                <a:gd name="T34" fmla="*/ 372 w 504"/>
                <a:gd name="T35" fmla="*/ 140 h 1020"/>
                <a:gd name="T36" fmla="*/ 392 w 504"/>
                <a:gd name="T37" fmla="*/ 120 h 1020"/>
                <a:gd name="T38" fmla="*/ 412 w 504"/>
                <a:gd name="T39" fmla="*/ 140 h 1020"/>
                <a:gd name="T40" fmla="*/ 412 w 504"/>
                <a:gd name="T41" fmla="*/ 434 h 1020"/>
                <a:gd name="T42" fmla="*/ 458 w 504"/>
                <a:gd name="T43" fmla="*/ 480 h 1020"/>
                <a:gd name="T44" fmla="*/ 504 w 504"/>
                <a:gd name="T45" fmla="*/ 434 h 1020"/>
                <a:gd name="T46" fmla="*/ 504 w 504"/>
                <a:gd name="T47" fmla="*/ 126 h 1020"/>
                <a:gd name="T48" fmla="*/ 504 w 504"/>
                <a:gd name="T49" fmla="*/ 100 h 1020"/>
                <a:gd name="T50" fmla="*/ 412 w 504"/>
                <a:gd name="T51" fmla="*/ 0 h 1020"/>
                <a:gd name="T52" fmla="*/ 92 w 504"/>
                <a:gd name="T53" fmla="*/ 0 h 1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04" h="1020">
                  <a:moveTo>
                    <a:pt x="92" y="0"/>
                  </a:moveTo>
                  <a:cubicBezTo>
                    <a:pt x="40" y="0"/>
                    <a:pt x="0" y="47"/>
                    <a:pt x="0" y="100"/>
                  </a:cubicBezTo>
                  <a:cubicBezTo>
                    <a:pt x="0" y="126"/>
                    <a:pt x="0" y="126"/>
                    <a:pt x="0" y="126"/>
                  </a:cubicBezTo>
                  <a:cubicBezTo>
                    <a:pt x="0" y="434"/>
                    <a:pt x="0" y="434"/>
                    <a:pt x="0" y="434"/>
                  </a:cubicBezTo>
                  <a:cubicBezTo>
                    <a:pt x="0" y="459"/>
                    <a:pt x="21" y="480"/>
                    <a:pt x="46" y="480"/>
                  </a:cubicBezTo>
                  <a:cubicBezTo>
                    <a:pt x="71" y="480"/>
                    <a:pt x="92" y="459"/>
                    <a:pt x="92" y="434"/>
                  </a:cubicBezTo>
                  <a:cubicBezTo>
                    <a:pt x="92" y="140"/>
                    <a:pt x="92" y="140"/>
                    <a:pt x="92" y="140"/>
                  </a:cubicBezTo>
                  <a:cubicBezTo>
                    <a:pt x="92" y="129"/>
                    <a:pt x="101" y="120"/>
                    <a:pt x="112" y="120"/>
                  </a:cubicBezTo>
                  <a:cubicBezTo>
                    <a:pt x="123" y="120"/>
                    <a:pt x="132" y="129"/>
                    <a:pt x="132" y="140"/>
                  </a:cubicBezTo>
                  <a:cubicBezTo>
                    <a:pt x="132" y="966"/>
                    <a:pt x="132" y="966"/>
                    <a:pt x="132" y="966"/>
                  </a:cubicBezTo>
                  <a:cubicBezTo>
                    <a:pt x="132" y="996"/>
                    <a:pt x="154" y="1020"/>
                    <a:pt x="182" y="1020"/>
                  </a:cubicBezTo>
                  <a:cubicBezTo>
                    <a:pt x="210" y="1020"/>
                    <a:pt x="232" y="996"/>
                    <a:pt x="232" y="966"/>
                  </a:cubicBezTo>
                  <a:cubicBezTo>
                    <a:pt x="232" y="520"/>
                    <a:pt x="232" y="520"/>
                    <a:pt x="232" y="520"/>
                  </a:cubicBezTo>
                  <a:cubicBezTo>
                    <a:pt x="272" y="520"/>
                    <a:pt x="272" y="520"/>
                    <a:pt x="272" y="520"/>
                  </a:cubicBezTo>
                  <a:cubicBezTo>
                    <a:pt x="272" y="966"/>
                    <a:pt x="272" y="966"/>
                    <a:pt x="272" y="966"/>
                  </a:cubicBezTo>
                  <a:cubicBezTo>
                    <a:pt x="272" y="996"/>
                    <a:pt x="294" y="1020"/>
                    <a:pt x="322" y="1020"/>
                  </a:cubicBezTo>
                  <a:cubicBezTo>
                    <a:pt x="350" y="1020"/>
                    <a:pt x="372" y="996"/>
                    <a:pt x="372" y="966"/>
                  </a:cubicBezTo>
                  <a:cubicBezTo>
                    <a:pt x="372" y="140"/>
                    <a:pt x="372" y="140"/>
                    <a:pt x="372" y="140"/>
                  </a:cubicBezTo>
                  <a:cubicBezTo>
                    <a:pt x="372" y="129"/>
                    <a:pt x="381" y="120"/>
                    <a:pt x="392" y="120"/>
                  </a:cubicBezTo>
                  <a:cubicBezTo>
                    <a:pt x="403" y="120"/>
                    <a:pt x="412" y="129"/>
                    <a:pt x="412" y="140"/>
                  </a:cubicBezTo>
                  <a:cubicBezTo>
                    <a:pt x="412" y="434"/>
                    <a:pt x="412" y="434"/>
                    <a:pt x="412" y="434"/>
                  </a:cubicBezTo>
                  <a:cubicBezTo>
                    <a:pt x="412" y="459"/>
                    <a:pt x="433" y="480"/>
                    <a:pt x="458" y="480"/>
                  </a:cubicBezTo>
                  <a:cubicBezTo>
                    <a:pt x="483" y="480"/>
                    <a:pt x="504" y="459"/>
                    <a:pt x="504" y="434"/>
                  </a:cubicBezTo>
                  <a:cubicBezTo>
                    <a:pt x="504" y="126"/>
                    <a:pt x="504" y="126"/>
                    <a:pt x="504" y="126"/>
                  </a:cubicBezTo>
                  <a:cubicBezTo>
                    <a:pt x="504" y="100"/>
                    <a:pt x="504" y="100"/>
                    <a:pt x="504" y="100"/>
                  </a:cubicBezTo>
                  <a:cubicBezTo>
                    <a:pt x="504" y="47"/>
                    <a:pt x="464" y="0"/>
                    <a:pt x="412" y="0"/>
                  </a:cubicBezTo>
                  <a:lnTo>
                    <a:pt x="92" y="0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8" name="任意多边形 47"/>
          <p:cNvSpPr>
            <a:spLocks/>
          </p:cNvSpPr>
          <p:nvPr/>
        </p:nvSpPr>
        <p:spPr bwMode="auto">
          <a:xfrm>
            <a:off x="7501426" y="4533900"/>
            <a:ext cx="455613" cy="806451"/>
          </a:xfrm>
          <a:custGeom>
            <a:avLst/>
            <a:gdLst>
              <a:gd name="connsiteX0" fmla="*/ 365400 w 455613"/>
              <a:gd name="connsiteY0" fmla="*/ 0 h 806451"/>
              <a:gd name="connsiteX1" fmla="*/ 455613 w 455613"/>
              <a:gd name="connsiteY1" fmla="*/ 0 h 806451"/>
              <a:gd name="connsiteX2" fmla="*/ 455613 w 455613"/>
              <a:gd name="connsiteY2" fmla="*/ 832 h 806451"/>
              <a:gd name="connsiteX3" fmla="*/ 455613 w 455613"/>
              <a:gd name="connsiteY3" fmla="*/ 278383 h 806451"/>
              <a:gd name="connsiteX4" fmla="*/ 414030 w 455613"/>
              <a:gd name="connsiteY4" fmla="*/ 319836 h 806451"/>
              <a:gd name="connsiteX5" fmla="*/ 372446 w 455613"/>
              <a:gd name="connsiteY5" fmla="*/ 278383 h 806451"/>
              <a:gd name="connsiteX6" fmla="*/ 372446 w 455613"/>
              <a:gd name="connsiteY6" fmla="*/ 13448 h 806451"/>
              <a:gd name="connsiteX7" fmla="*/ 367135 w 455613"/>
              <a:gd name="connsiteY7" fmla="*/ 719 h 806451"/>
              <a:gd name="connsiteX8" fmla="*/ 112282 w 455613"/>
              <a:gd name="connsiteY8" fmla="*/ 0 h 806451"/>
              <a:gd name="connsiteX9" fmla="*/ 343331 w 455613"/>
              <a:gd name="connsiteY9" fmla="*/ 0 h 806451"/>
              <a:gd name="connsiteX10" fmla="*/ 341597 w 455613"/>
              <a:gd name="connsiteY10" fmla="*/ 719 h 806451"/>
              <a:gd name="connsiteX11" fmla="*/ 336286 w 455613"/>
              <a:gd name="connsiteY11" fmla="*/ 13448 h 806451"/>
              <a:gd name="connsiteX12" fmla="*/ 336286 w 455613"/>
              <a:gd name="connsiteY12" fmla="*/ 757790 h 806451"/>
              <a:gd name="connsiteX13" fmla="*/ 291086 w 455613"/>
              <a:gd name="connsiteY13" fmla="*/ 806451 h 806451"/>
              <a:gd name="connsiteX14" fmla="*/ 245887 w 455613"/>
              <a:gd name="connsiteY14" fmla="*/ 757790 h 806451"/>
              <a:gd name="connsiteX15" fmla="*/ 245887 w 455613"/>
              <a:gd name="connsiteY15" fmla="*/ 355881 h 806451"/>
              <a:gd name="connsiteX16" fmla="*/ 209727 w 455613"/>
              <a:gd name="connsiteY16" fmla="*/ 355881 h 806451"/>
              <a:gd name="connsiteX17" fmla="*/ 209727 w 455613"/>
              <a:gd name="connsiteY17" fmla="*/ 757790 h 806451"/>
              <a:gd name="connsiteX18" fmla="*/ 164527 w 455613"/>
              <a:gd name="connsiteY18" fmla="*/ 806451 h 806451"/>
              <a:gd name="connsiteX19" fmla="*/ 119327 w 455613"/>
              <a:gd name="connsiteY19" fmla="*/ 757790 h 806451"/>
              <a:gd name="connsiteX20" fmla="*/ 119327 w 455613"/>
              <a:gd name="connsiteY20" fmla="*/ 13448 h 806451"/>
              <a:gd name="connsiteX21" fmla="*/ 114017 w 455613"/>
              <a:gd name="connsiteY21" fmla="*/ 719 h 806451"/>
              <a:gd name="connsiteX22" fmla="*/ 0 w 455613"/>
              <a:gd name="connsiteY22" fmla="*/ 0 h 806451"/>
              <a:gd name="connsiteX23" fmla="*/ 90213 w 455613"/>
              <a:gd name="connsiteY23" fmla="*/ 0 h 806451"/>
              <a:gd name="connsiteX24" fmla="*/ 88479 w 455613"/>
              <a:gd name="connsiteY24" fmla="*/ 719 h 806451"/>
              <a:gd name="connsiteX25" fmla="*/ 83168 w 455613"/>
              <a:gd name="connsiteY25" fmla="*/ 13448 h 806451"/>
              <a:gd name="connsiteX26" fmla="*/ 83168 w 455613"/>
              <a:gd name="connsiteY26" fmla="*/ 278383 h 806451"/>
              <a:gd name="connsiteX27" fmla="*/ 41584 w 455613"/>
              <a:gd name="connsiteY27" fmla="*/ 319836 h 806451"/>
              <a:gd name="connsiteX28" fmla="*/ 0 w 455613"/>
              <a:gd name="connsiteY28" fmla="*/ 278383 h 806451"/>
              <a:gd name="connsiteX29" fmla="*/ 0 w 455613"/>
              <a:gd name="connsiteY29" fmla="*/ 832 h 806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455613" h="806451">
                <a:moveTo>
                  <a:pt x="365400" y="0"/>
                </a:moveTo>
                <a:lnTo>
                  <a:pt x="455613" y="0"/>
                </a:lnTo>
                <a:lnTo>
                  <a:pt x="455613" y="832"/>
                </a:lnTo>
                <a:cubicBezTo>
                  <a:pt x="455613" y="832"/>
                  <a:pt x="455613" y="832"/>
                  <a:pt x="455613" y="278383"/>
                </a:cubicBezTo>
                <a:cubicBezTo>
                  <a:pt x="455613" y="300912"/>
                  <a:pt x="436629" y="319836"/>
                  <a:pt x="414030" y="319836"/>
                </a:cubicBezTo>
                <a:cubicBezTo>
                  <a:pt x="391430" y="319836"/>
                  <a:pt x="372446" y="300912"/>
                  <a:pt x="372446" y="278383"/>
                </a:cubicBezTo>
                <a:cubicBezTo>
                  <a:pt x="372446" y="278383"/>
                  <a:pt x="372446" y="278383"/>
                  <a:pt x="372446" y="13448"/>
                </a:cubicBezTo>
                <a:cubicBezTo>
                  <a:pt x="372446" y="8492"/>
                  <a:pt x="370412" y="3986"/>
                  <a:pt x="367135" y="719"/>
                </a:cubicBezTo>
                <a:close/>
                <a:moveTo>
                  <a:pt x="112282" y="0"/>
                </a:moveTo>
                <a:lnTo>
                  <a:pt x="343331" y="0"/>
                </a:lnTo>
                <a:lnTo>
                  <a:pt x="341597" y="719"/>
                </a:lnTo>
                <a:cubicBezTo>
                  <a:pt x="338320" y="3986"/>
                  <a:pt x="336286" y="8492"/>
                  <a:pt x="336286" y="13448"/>
                </a:cubicBezTo>
                <a:cubicBezTo>
                  <a:pt x="336286" y="13448"/>
                  <a:pt x="336286" y="13448"/>
                  <a:pt x="336286" y="757790"/>
                </a:cubicBezTo>
                <a:cubicBezTo>
                  <a:pt x="336286" y="784824"/>
                  <a:pt x="316398" y="806451"/>
                  <a:pt x="291086" y="806451"/>
                </a:cubicBezTo>
                <a:cubicBezTo>
                  <a:pt x="265774" y="806451"/>
                  <a:pt x="245887" y="784824"/>
                  <a:pt x="245887" y="757790"/>
                </a:cubicBezTo>
                <a:cubicBezTo>
                  <a:pt x="245887" y="757790"/>
                  <a:pt x="245887" y="757790"/>
                  <a:pt x="245887" y="355881"/>
                </a:cubicBezTo>
                <a:cubicBezTo>
                  <a:pt x="245887" y="355881"/>
                  <a:pt x="245887" y="355881"/>
                  <a:pt x="209727" y="355881"/>
                </a:cubicBezTo>
                <a:cubicBezTo>
                  <a:pt x="209727" y="355881"/>
                  <a:pt x="209727" y="355881"/>
                  <a:pt x="209727" y="757790"/>
                </a:cubicBezTo>
                <a:cubicBezTo>
                  <a:pt x="209727" y="784824"/>
                  <a:pt x="189839" y="806451"/>
                  <a:pt x="164527" y="806451"/>
                </a:cubicBezTo>
                <a:cubicBezTo>
                  <a:pt x="139215" y="806451"/>
                  <a:pt x="119327" y="784824"/>
                  <a:pt x="119327" y="757790"/>
                </a:cubicBezTo>
                <a:cubicBezTo>
                  <a:pt x="119327" y="757790"/>
                  <a:pt x="119327" y="757790"/>
                  <a:pt x="119327" y="13448"/>
                </a:cubicBezTo>
                <a:cubicBezTo>
                  <a:pt x="119327" y="8492"/>
                  <a:pt x="117293" y="3986"/>
                  <a:pt x="114017" y="719"/>
                </a:cubicBezTo>
                <a:close/>
                <a:moveTo>
                  <a:pt x="0" y="0"/>
                </a:moveTo>
                <a:lnTo>
                  <a:pt x="90213" y="0"/>
                </a:lnTo>
                <a:lnTo>
                  <a:pt x="88479" y="719"/>
                </a:lnTo>
                <a:cubicBezTo>
                  <a:pt x="85202" y="3986"/>
                  <a:pt x="83168" y="8492"/>
                  <a:pt x="83168" y="13448"/>
                </a:cubicBezTo>
                <a:cubicBezTo>
                  <a:pt x="83168" y="13448"/>
                  <a:pt x="83168" y="13448"/>
                  <a:pt x="83168" y="278383"/>
                </a:cubicBezTo>
                <a:cubicBezTo>
                  <a:pt x="83168" y="300912"/>
                  <a:pt x="64184" y="319836"/>
                  <a:pt x="41584" y="319836"/>
                </a:cubicBezTo>
                <a:cubicBezTo>
                  <a:pt x="18984" y="319836"/>
                  <a:pt x="0" y="300912"/>
                  <a:pt x="0" y="278383"/>
                </a:cubicBezTo>
                <a:cubicBezTo>
                  <a:pt x="0" y="278383"/>
                  <a:pt x="0" y="278383"/>
                  <a:pt x="0" y="832"/>
                </a:cubicBezTo>
                <a:close/>
              </a:path>
            </a:pathLst>
          </a:custGeom>
          <a:solidFill>
            <a:schemeClr val="bg2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8190401" y="4211638"/>
            <a:ext cx="593725" cy="1128713"/>
            <a:chOff x="8190401" y="4211638"/>
            <a:chExt cx="593725" cy="1128713"/>
          </a:xfrm>
        </p:grpSpPr>
        <p:sp>
          <p:nvSpPr>
            <p:cNvPr id="43" name="Oval 30"/>
            <p:cNvSpPr>
              <a:spLocks noChangeArrowheads="1"/>
            </p:cNvSpPr>
            <p:nvPr/>
          </p:nvSpPr>
          <p:spPr bwMode="auto">
            <a:xfrm>
              <a:off x="8396776" y="4211638"/>
              <a:ext cx="180975" cy="180975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1"/>
            <p:cNvSpPr>
              <a:spLocks/>
            </p:cNvSpPr>
            <p:nvPr/>
          </p:nvSpPr>
          <p:spPr bwMode="auto">
            <a:xfrm>
              <a:off x="8190401" y="4421188"/>
              <a:ext cx="593725" cy="919163"/>
            </a:xfrm>
            <a:custGeom>
              <a:avLst/>
              <a:gdLst>
                <a:gd name="T0" fmla="*/ 193 w 658"/>
                <a:gd name="T1" fmla="*/ 0 h 1020"/>
                <a:gd name="T2" fmla="*/ 108 w 658"/>
                <a:gd name="T3" fmla="*/ 64 h 1020"/>
                <a:gd name="T4" fmla="*/ 7 w 658"/>
                <a:gd name="T5" fmla="*/ 417 h 1020"/>
                <a:gd name="T6" fmla="*/ 39 w 658"/>
                <a:gd name="T7" fmla="*/ 473 h 1020"/>
                <a:gd name="T8" fmla="*/ 96 w 658"/>
                <a:gd name="T9" fmla="*/ 441 h 1020"/>
                <a:gd name="T10" fmla="*/ 177 w 658"/>
                <a:gd name="T11" fmla="*/ 138 h 1020"/>
                <a:gd name="T12" fmla="*/ 198 w 658"/>
                <a:gd name="T13" fmla="*/ 121 h 1020"/>
                <a:gd name="T14" fmla="*/ 202 w 658"/>
                <a:gd name="T15" fmla="*/ 122 h 1020"/>
                <a:gd name="T16" fmla="*/ 216 w 658"/>
                <a:gd name="T17" fmla="*/ 146 h 1020"/>
                <a:gd name="T18" fmla="*/ 105 w 658"/>
                <a:gd name="T19" fmla="*/ 616 h 1020"/>
                <a:gd name="T20" fmla="*/ 105 w 658"/>
                <a:gd name="T21" fmla="*/ 620 h 1020"/>
                <a:gd name="T22" fmla="*/ 125 w 658"/>
                <a:gd name="T23" fmla="*/ 640 h 1020"/>
                <a:gd name="T24" fmla="*/ 209 w 658"/>
                <a:gd name="T25" fmla="*/ 640 h 1020"/>
                <a:gd name="T26" fmla="*/ 209 w 658"/>
                <a:gd name="T27" fmla="*/ 966 h 1020"/>
                <a:gd name="T28" fmla="*/ 259 w 658"/>
                <a:gd name="T29" fmla="*/ 1020 h 1020"/>
                <a:gd name="T30" fmla="*/ 309 w 658"/>
                <a:gd name="T31" fmla="*/ 966 h 1020"/>
                <a:gd name="T32" fmla="*/ 309 w 658"/>
                <a:gd name="T33" fmla="*/ 640 h 1020"/>
                <a:gd name="T34" fmla="*/ 349 w 658"/>
                <a:gd name="T35" fmla="*/ 640 h 1020"/>
                <a:gd name="T36" fmla="*/ 349 w 658"/>
                <a:gd name="T37" fmla="*/ 966 h 1020"/>
                <a:gd name="T38" fmla="*/ 399 w 658"/>
                <a:gd name="T39" fmla="*/ 1020 h 1020"/>
                <a:gd name="T40" fmla="*/ 449 w 658"/>
                <a:gd name="T41" fmla="*/ 966 h 1020"/>
                <a:gd name="T42" fmla="*/ 449 w 658"/>
                <a:gd name="T43" fmla="*/ 640 h 1020"/>
                <a:gd name="T44" fmla="*/ 533 w 658"/>
                <a:gd name="T45" fmla="*/ 640 h 1020"/>
                <a:gd name="T46" fmla="*/ 553 w 658"/>
                <a:gd name="T47" fmla="*/ 620 h 1020"/>
                <a:gd name="T48" fmla="*/ 552 w 658"/>
                <a:gd name="T49" fmla="*/ 616 h 1020"/>
                <a:gd name="T50" fmla="*/ 442 w 658"/>
                <a:gd name="T51" fmla="*/ 146 h 1020"/>
                <a:gd name="T52" fmla="*/ 456 w 658"/>
                <a:gd name="T53" fmla="*/ 122 h 1020"/>
                <a:gd name="T54" fmla="*/ 460 w 658"/>
                <a:gd name="T55" fmla="*/ 121 h 1020"/>
                <a:gd name="T56" fmla="*/ 481 w 658"/>
                <a:gd name="T57" fmla="*/ 138 h 1020"/>
                <a:gd name="T58" fmla="*/ 562 w 658"/>
                <a:gd name="T59" fmla="*/ 441 h 1020"/>
                <a:gd name="T60" fmla="*/ 619 w 658"/>
                <a:gd name="T61" fmla="*/ 473 h 1020"/>
                <a:gd name="T62" fmla="*/ 651 w 658"/>
                <a:gd name="T63" fmla="*/ 417 h 1020"/>
                <a:gd name="T64" fmla="*/ 551 w 658"/>
                <a:gd name="T65" fmla="*/ 65 h 1020"/>
                <a:gd name="T66" fmla="*/ 465 w 658"/>
                <a:gd name="T67" fmla="*/ 0 h 1020"/>
                <a:gd name="T68" fmla="*/ 193 w 658"/>
                <a:gd name="T69" fmla="*/ 0 h 1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58" h="1020">
                  <a:moveTo>
                    <a:pt x="193" y="0"/>
                  </a:moveTo>
                  <a:cubicBezTo>
                    <a:pt x="154" y="0"/>
                    <a:pt x="118" y="28"/>
                    <a:pt x="108" y="64"/>
                  </a:cubicBezTo>
                  <a:cubicBezTo>
                    <a:pt x="7" y="417"/>
                    <a:pt x="7" y="417"/>
                    <a:pt x="7" y="417"/>
                  </a:cubicBezTo>
                  <a:cubicBezTo>
                    <a:pt x="0" y="441"/>
                    <a:pt x="15" y="467"/>
                    <a:pt x="39" y="473"/>
                  </a:cubicBezTo>
                  <a:cubicBezTo>
                    <a:pt x="64" y="480"/>
                    <a:pt x="89" y="465"/>
                    <a:pt x="96" y="441"/>
                  </a:cubicBezTo>
                  <a:cubicBezTo>
                    <a:pt x="177" y="138"/>
                    <a:pt x="177" y="138"/>
                    <a:pt x="177" y="138"/>
                  </a:cubicBezTo>
                  <a:cubicBezTo>
                    <a:pt x="180" y="128"/>
                    <a:pt x="190" y="121"/>
                    <a:pt x="198" y="121"/>
                  </a:cubicBezTo>
                  <a:cubicBezTo>
                    <a:pt x="199" y="121"/>
                    <a:pt x="201" y="121"/>
                    <a:pt x="202" y="122"/>
                  </a:cubicBezTo>
                  <a:cubicBezTo>
                    <a:pt x="213" y="125"/>
                    <a:pt x="219" y="135"/>
                    <a:pt x="216" y="146"/>
                  </a:cubicBezTo>
                  <a:cubicBezTo>
                    <a:pt x="105" y="616"/>
                    <a:pt x="105" y="616"/>
                    <a:pt x="105" y="616"/>
                  </a:cubicBezTo>
                  <a:cubicBezTo>
                    <a:pt x="105" y="617"/>
                    <a:pt x="105" y="619"/>
                    <a:pt x="105" y="620"/>
                  </a:cubicBezTo>
                  <a:cubicBezTo>
                    <a:pt x="105" y="631"/>
                    <a:pt x="114" y="640"/>
                    <a:pt x="125" y="640"/>
                  </a:cubicBezTo>
                  <a:cubicBezTo>
                    <a:pt x="209" y="640"/>
                    <a:pt x="209" y="640"/>
                    <a:pt x="209" y="640"/>
                  </a:cubicBezTo>
                  <a:cubicBezTo>
                    <a:pt x="209" y="966"/>
                    <a:pt x="209" y="966"/>
                    <a:pt x="209" y="966"/>
                  </a:cubicBezTo>
                  <a:cubicBezTo>
                    <a:pt x="209" y="996"/>
                    <a:pt x="231" y="1020"/>
                    <a:pt x="259" y="1020"/>
                  </a:cubicBezTo>
                  <a:cubicBezTo>
                    <a:pt x="287" y="1020"/>
                    <a:pt x="309" y="996"/>
                    <a:pt x="309" y="966"/>
                  </a:cubicBezTo>
                  <a:cubicBezTo>
                    <a:pt x="309" y="640"/>
                    <a:pt x="309" y="640"/>
                    <a:pt x="309" y="640"/>
                  </a:cubicBezTo>
                  <a:cubicBezTo>
                    <a:pt x="349" y="640"/>
                    <a:pt x="349" y="640"/>
                    <a:pt x="349" y="640"/>
                  </a:cubicBezTo>
                  <a:cubicBezTo>
                    <a:pt x="349" y="966"/>
                    <a:pt x="349" y="966"/>
                    <a:pt x="349" y="966"/>
                  </a:cubicBezTo>
                  <a:cubicBezTo>
                    <a:pt x="349" y="996"/>
                    <a:pt x="371" y="1020"/>
                    <a:pt x="399" y="1020"/>
                  </a:cubicBezTo>
                  <a:cubicBezTo>
                    <a:pt x="427" y="1020"/>
                    <a:pt x="449" y="996"/>
                    <a:pt x="449" y="966"/>
                  </a:cubicBezTo>
                  <a:cubicBezTo>
                    <a:pt x="449" y="640"/>
                    <a:pt x="449" y="640"/>
                    <a:pt x="449" y="640"/>
                  </a:cubicBezTo>
                  <a:cubicBezTo>
                    <a:pt x="533" y="640"/>
                    <a:pt x="533" y="640"/>
                    <a:pt x="533" y="640"/>
                  </a:cubicBezTo>
                  <a:cubicBezTo>
                    <a:pt x="544" y="640"/>
                    <a:pt x="553" y="631"/>
                    <a:pt x="553" y="620"/>
                  </a:cubicBezTo>
                  <a:cubicBezTo>
                    <a:pt x="553" y="619"/>
                    <a:pt x="553" y="617"/>
                    <a:pt x="552" y="616"/>
                  </a:cubicBezTo>
                  <a:cubicBezTo>
                    <a:pt x="442" y="146"/>
                    <a:pt x="442" y="146"/>
                    <a:pt x="442" y="146"/>
                  </a:cubicBezTo>
                  <a:cubicBezTo>
                    <a:pt x="439" y="135"/>
                    <a:pt x="445" y="125"/>
                    <a:pt x="456" y="122"/>
                  </a:cubicBezTo>
                  <a:cubicBezTo>
                    <a:pt x="457" y="121"/>
                    <a:pt x="459" y="121"/>
                    <a:pt x="460" y="121"/>
                  </a:cubicBezTo>
                  <a:cubicBezTo>
                    <a:pt x="472" y="122"/>
                    <a:pt x="479" y="129"/>
                    <a:pt x="481" y="138"/>
                  </a:cubicBezTo>
                  <a:cubicBezTo>
                    <a:pt x="562" y="441"/>
                    <a:pt x="562" y="441"/>
                    <a:pt x="562" y="441"/>
                  </a:cubicBezTo>
                  <a:cubicBezTo>
                    <a:pt x="569" y="465"/>
                    <a:pt x="594" y="480"/>
                    <a:pt x="619" y="473"/>
                  </a:cubicBezTo>
                  <a:cubicBezTo>
                    <a:pt x="643" y="467"/>
                    <a:pt x="658" y="441"/>
                    <a:pt x="651" y="417"/>
                  </a:cubicBezTo>
                  <a:cubicBezTo>
                    <a:pt x="551" y="65"/>
                    <a:pt x="551" y="65"/>
                    <a:pt x="551" y="65"/>
                  </a:cubicBezTo>
                  <a:cubicBezTo>
                    <a:pt x="540" y="28"/>
                    <a:pt x="504" y="0"/>
                    <a:pt x="465" y="0"/>
                  </a:cubicBezTo>
                  <a:lnTo>
                    <a:pt x="193" y="0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50" name="任意多边形 49"/>
          <p:cNvSpPr/>
          <p:nvPr/>
        </p:nvSpPr>
        <p:spPr>
          <a:xfrm>
            <a:off x="8285145" y="4927586"/>
            <a:ext cx="404238" cy="412765"/>
          </a:xfrm>
          <a:custGeom>
            <a:avLst/>
            <a:gdLst>
              <a:gd name="connsiteX0" fmla="*/ 11517 w 404238"/>
              <a:gd name="connsiteY0" fmla="*/ 0 h 412765"/>
              <a:gd name="connsiteX1" fmla="*/ 391921 w 404238"/>
              <a:gd name="connsiteY1" fmla="*/ 0 h 412765"/>
              <a:gd name="connsiteX2" fmla="*/ 403335 w 404238"/>
              <a:gd name="connsiteY2" fmla="*/ 48705 h 412765"/>
              <a:gd name="connsiteX3" fmla="*/ 404238 w 404238"/>
              <a:gd name="connsiteY3" fmla="*/ 52309 h 412765"/>
              <a:gd name="connsiteX4" fmla="*/ 386191 w 404238"/>
              <a:gd name="connsiteY4" fmla="*/ 70332 h 412765"/>
              <a:gd name="connsiteX5" fmla="*/ 310397 w 404238"/>
              <a:gd name="connsiteY5" fmla="*/ 70332 h 412765"/>
              <a:gd name="connsiteX6" fmla="*/ 310397 w 404238"/>
              <a:gd name="connsiteY6" fmla="*/ 364104 h 412765"/>
              <a:gd name="connsiteX7" fmla="*/ 265281 w 404238"/>
              <a:gd name="connsiteY7" fmla="*/ 412765 h 412765"/>
              <a:gd name="connsiteX8" fmla="*/ 220165 w 404238"/>
              <a:gd name="connsiteY8" fmla="*/ 364104 h 412765"/>
              <a:gd name="connsiteX9" fmla="*/ 220165 w 404238"/>
              <a:gd name="connsiteY9" fmla="*/ 70332 h 412765"/>
              <a:gd name="connsiteX10" fmla="*/ 184072 w 404238"/>
              <a:gd name="connsiteY10" fmla="*/ 70332 h 412765"/>
              <a:gd name="connsiteX11" fmla="*/ 184072 w 404238"/>
              <a:gd name="connsiteY11" fmla="*/ 364104 h 412765"/>
              <a:gd name="connsiteX12" fmla="*/ 138956 w 404238"/>
              <a:gd name="connsiteY12" fmla="*/ 412765 h 412765"/>
              <a:gd name="connsiteX13" fmla="*/ 93841 w 404238"/>
              <a:gd name="connsiteY13" fmla="*/ 364104 h 412765"/>
              <a:gd name="connsiteX14" fmla="*/ 93841 w 404238"/>
              <a:gd name="connsiteY14" fmla="*/ 70332 h 412765"/>
              <a:gd name="connsiteX15" fmla="*/ 18046 w 404238"/>
              <a:gd name="connsiteY15" fmla="*/ 70332 h 412765"/>
              <a:gd name="connsiteX16" fmla="*/ 0 w 404238"/>
              <a:gd name="connsiteY16" fmla="*/ 52309 h 412765"/>
              <a:gd name="connsiteX17" fmla="*/ 0 w 404238"/>
              <a:gd name="connsiteY17" fmla="*/ 48705 h 412765"/>
              <a:gd name="connsiteX18" fmla="*/ 5281 w 404238"/>
              <a:gd name="connsiteY18" fmla="*/ 26370 h 4127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04238" h="412765">
                <a:moveTo>
                  <a:pt x="11517" y="0"/>
                </a:moveTo>
                <a:lnTo>
                  <a:pt x="391921" y="0"/>
                </a:lnTo>
                <a:lnTo>
                  <a:pt x="403335" y="48705"/>
                </a:lnTo>
                <a:cubicBezTo>
                  <a:pt x="404238" y="49606"/>
                  <a:pt x="404238" y="51408"/>
                  <a:pt x="404238" y="52309"/>
                </a:cubicBezTo>
                <a:cubicBezTo>
                  <a:pt x="404238" y="62222"/>
                  <a:pt x="396117" y="70332"/>
                  <a:pt x="386191" y="70332"/>
                </a:cubicBezTo>
                <a:cubicBezTo>
                  <a:pt x="386191" y="70332"/>
                  <a:pt x="386191" y="70332"/>
                  <a:pt x="310397" y="70332"/>
                </a:cubicBezTo>
                <a:cubicBezTo>
                  <a:pt x="310397" y="70332"/>
                  <a:pt x="310397" y="70332"/>
                  <a:pt x="310397" y="364104"/>
                </a:cubicBezTo>
                <a:cubicBezTo>
                  <a:pt x="310397" y="391138"/>
                  <a:pt x="290546" y="412765"/>
                  <a:pt x="265281" y="412765"/>
                </a:cubicBezTo>
                <a:cubicBezTo>
                  <a:pt x="240016" y="412765"/>
                  <a:pt x="220165" y="391138"/>
                  <a:pt x="220165" y="364104"/>
                </a:cubicBezTo>
                <a:cubicBezTo>
                  <a:pt x="220165" y="364104"/>
                  <a:pt x="220165" y="364104"/>
                  <a:pt x="220165" y="70332"/>
                </a:cubicBezTo>
                <a:cubicBezTo>
                  <a:pt x="220165" y="70332"/>
                  <a:pt x="220165" y="70332"/>
                  <a:pt x="184072" y="70332"/>
                </a:cubicBezTo>
                <a:cubicBezTo>
                  <a:pt x="184072" y="70332"/>
                  <a:pt x="184072" y="70332"/>
                  <a:pt x="184072" y="364104"/>
                </a:cubicBezTo>
                <a:cubicBezTo>
                  <a:pt x="184072" y="391138"/>
                  <a:pt x="164221" y="412765"/>
                  <a:pt x="138956" y="412765"/>
                </a:cubicBezTo>
                <a:cubicBezTo>
                  <a:pt x="113691" y="412765"/>
                  <a:pt x="93841" y="391138"/>
                  <a:pt x="93841" y="364104"/>
                </a:cubicBezTo>
                <a:cubicBezTo>
                  <a:pt x="93841" y="364104"/>
                  <a:pt x="93841" y="364104"/>
                  <a:pt x="93841" y="70332"/>
                </a:cubicBezTo>
                <a:cubicBezTo>
                  <a:pt x="93841" y="70332"/>
                  <a:pt x="93841" y="70332"/>
                  <a:pt x="18046" y="70332"/>
                </a:cubicBezTo>
                <a:cubicBezTo>
                  <a:pt x="8120" y="70332"/>
                  <a:pt x="0" y="62222"/>
                  <a:pt x="0" y="52309"/>
                </a:cubicBezTo>
                <a:cubicBezTo>
                  <a:pt x="0" y="51408"/>
                  <a:pt x="0" y="49606"/>
                  <a:pt x="0" y="48705"/>
                </a:cubicBezTo>
                <a:cubicBezTo>
                  <a:pt x="0" y="48705"/>
                  <a:pt x="0" y="48705"/>
                  <a:pt x="5281" y="26370"/>
                </a:cubicBezTo>
                <a:close/>
              </a:path>
            </a:pathLst>
          </a:cu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文本框 51"/>
          <p:cNvSpPr txBox="1"/>
          <p:nvPr/>
        </p:nvSpPr>
        <p:spPr>
          <a:xfrm>
            <a:off x="7478204" y="5379535"/>
            <a:ext cx="5103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chemeClr val="bg2">
                    <a:lumMod val="50000"/>
                  </a:schemeClr>
                </a:solidFill>
              </a:rPr>
              <a:t>Mate</a:t>
            </a:r>
            <a:endParaRPr lang="zh-CN" altLang="en-US" sz="12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8183281" y="5375578"/>
            <a:ext cx="6312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chemeClr val="bg2">
                    <a:lumMod val="50000"/>
                  </a:schemeClr>
                </a:solidFill>
              </a:rPr>
              <a:t>Female</a:t>
            </a:r>
            <a:endParaRPr lang="zh-CN" altLang="en-US" sz="12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3345948" y="5378951"/>
            <a:ext cx="5103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chemeClr val="bg2">
                    <a:lumMod val="50000"/>
                  </a:schemeClr>
                </a:solidFill>
              </a:rPr>
              <a:t>Mate</a:t>
            </a:r>
            <a:endParaRPr lang="zh-CN" altLang="en-US" sz="12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4039775" y="5374994"/>
            <a:ext cx="6312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chemeClr val="bg2">
                    <a:lumMod val="50000"/>
                  </a:schemeClr>
                </a:solidFill>
              </a:rPr>
              <a:t>Female</a:t>
            </a:r>
            <a:endParaRPr lang="zh-CN" altLang="en-US" sz="12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5477784" y="3036275"/>
            <a:ext cx="12335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latin typeface="+mj-lt"/>
              </a:rPr>
              <a:t>SUMMARY</a:t>
            </a:r>
            <a:endParaRPr lang="zh-CN" altLang="en-US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5287529" y="3430171"/>
            <a:ext cx="1602836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sz="1200" dirty="0">
                <a:solidFill>
                  <a:schemeClr val="bg1"/>
                </a:solidFill>
              </a:rPr>
              <a:t>Just for today I will exercise my soul in three ways. I will do somebody a good turn and not get found out: If anybody knows of it, it will not count. 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88971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686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686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" dur="686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" dur="686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686"/>
                                </p:stCondLst>
                                <p:childTnLst>
                                  <p:par>
                                    <p:cTn id="14" presetID="43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69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7" dur="275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275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0.3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+0.3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412" decel="50000" fill="hold">
                                              <p:stCondLst>
                                                <p:cond delay="275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">
                                              <p:val>
                                                <p:strVal val="#ppt_x+0.0242"/>
                                              </p:val>
                                            </p:tav>
                                            <p:tav tm="10000">
                                              <p:val>
                                                <p:strVal val="#ppt_x+0.0479"/>
                                              </p:val>
                                            </p:tav>
                                            <p:tav tm="15000">
                                              <p:val>
                                                <p:strVal val="#ppt_x+0.0704"/>
                                              </p:val>
                                            </p:tav>
                                            <p:tav tm="20000">
                                              <p:val>
                                                <p:strVal val="#ppt_x+0.0911"/>
                                              </p:val>
                                            </p:tav>
                                            <p:tav tm="25000">
                                              <p:val>
                                                <p:strVal val="#ppt_x+0.1096"/>
                                              </p:val>
                                            </p:tav>
                                            <p:tav tm="30000">
                                              <p:val>
                                                <p:strVal val="#ppt_x+0.1254"/>
                                              </p:val>
                                            </p:tav>
                                            <p:tav tm="35000">
                                              <p:val>
                                                <p:strVal val="#ppt_x+0.1381"/>
                                              </p:val>
                                            </p:tav>
                                            <p:tav tm="40000">
                                              <p:val>
                                                <p:strVal val="#ppt_x+0.1474"/>
                                              </p:val>
                                            </p:tav>
                                            <p:tav tm="45000">
                                              <p:val>
                                                <p:strVal val="#ppt_x+0.1531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0.1550"/>
                                              </p:val>
                                            </p:tav>
                                            <p:tav tm="55000">
                                              <p:val>
                                                <p:strVal val="#ppt_x+0.1531"/>
                                              </p:val>
                                            </p:tav>
                                            <p:tav tm="60000">
                                              <p:val>
                                                <p:strVal val="#ppt_x+0.1474"/>
                                              </p:val>
                                            </p:tav>
                                            <p:tav tm="65000">
                                              <p:val>
                                                <p:strVal val="#ppt_x+0.1381"/>
                                              </p:val>
                                            </p:tav>
                                            <p:tav tm="70000">
                                              <p:val>
                                                <p:strVal val="#ppt_x+0.1254"/>
                                              </p:val>
                                            </p:tav>
                                            <p:tav tm="75000">
                                              <p:val>
                                                <p:strVal val="#ppt_x+0.1096"/>
                                              </p:val>
                                            </p:tav>
                                            <p:tav tm="80000">
                                              <p:val>
                                                <p:strVal val="#ppt_x+0.0911"/>
                                              </p:val>
                                            </p:tav>
                                            <p:tav tm="85000">
                                              <p:val>
                                                <p:strVal val="#ppt_x+0.0704"/>
                                              </p:val>
                                            </p:tav>
                                            <p:tav tm="90000">
                                              <p:val>
                                                <p:strVal val="#ppt_x+0.0479"/>
                                              </p:val>
                                            </p:tav>
                                            <p:tav tm="95000">
                                              <p:val>
                                                <p:strVal val="#ppt_x+0.024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412" decel="50000" fill="hold">
                                              <p:stCondLst>
                                                <p:cond delay="275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0.31"/>
                                              </p:val>
                                            </p:tav>
                                            <p:tav tm="5000">
                                              <p:val>
                                                <p:strVal val="#ppt_y+0.308"/>
                                              </p:val>
                                            </p:tav>
                                            <p:tav tm="10000">
                                              <p:val>
                                                <p:strVal val="#ppt_y+0.3024"/>
                                              </p:val>
                                            </p:tav>
                                            <p:tav tm="15000">
                                              <p:val>
                                                <p:strVal val="#ppt_y+0.2931"/>
                                              </p:val>
                                            </p:tav>
                                            <p:tav tm="20000">
                                              <p:val>
                                                <p:strVal val="#ppt_y+0.2804"/>
                                              </p:val>
                                            </p:tav>
                                            <p:tav tm="25000">
                                              <p:val>
                                                <p:strVal val="#ppt_y+0.2646"/>
                                              </p:val>
                                            </p:tav>
                                            <p:tav tm="30000">
                                              <p:val>
                                                <p:strVal val="#ppt_y+0.2461"/>
                                              </p:val>
                                            </p:tav>
                                            <p:tav tm="35000">
                                              <p:val>
                                                <p:strVal val="#ppt_y+0.2253"/>
                                              </p:val>
                                            </p:tav>
                                            <p:tav tm="40000">
                                              <p:val>
                                                <p:strVal val="#ppt_y+0.2029"/>
                                              </p:val>
                                            </p:tav>
                                            <p:tav tm="45000">
                                              <p:val>
                                                <p:strVal val="#ppt_y+0.1792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y+0.155"/>
                                              </p:val>
                                            </p:tav>
                                            <p:tav tm="55000">
                                              <p:val>
                                                <p:strVal val="#ppt_y+0.1307"/>
                                              </p:val>
                                            </p:tav>
                                            <p:tav tm="60000">
                                              <p:val>
                                                <p:strVal val="#ppt_y+0.1071"/>
                                              </p:val>
                                            </p:tav>
                                            <p:tav tm="65000">
                                              <p:val>
                                                <p:strVal val="#ppt_y+0.0846"/>
                                              </p:val>
                                            </p:tav>
                                            <p:tav tm="70000">
                                              <p:val>
                                                <p:strVal val="#ppt_y+0.0639"/>
                                              </p:val>
                                            </p:tav>
                                            <p:tav tm="75000">
                                              <p:val>
                                                <p:strVal val="#ppt_y+0.0454"/>
                                              </p:val>
                                            </p:tav>
                                            <p:tav tm="80000">
                                              <p:val>
                                                <p:strVal val="#ppt_y+0.0296"/>
                                              </p:val>
                                            </p:tav>
                                            <p:tav tm="85000">
                                              <p:val>
                                                <p:strVal val="#ppt_y+0.0169"/>
                                              </p:val>
                                            </p:tav>
                                            <p:tav tm="90000">
                                              <p:val>
                                                <p:strVal val="#ppt_y+0.0076"/>
                                              </p:val>
                                            </p:tav>
                                            <p:tav tm="95000">
                                              <p:val>
                                                <p:strVal val="#ppt_y+0.0019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1510"/>
                                </p:stCondLst>
                                <p:childTnLst>
                                  <p:par>
                                    <p:cTn id="22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24" dur="343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853"/>
                                </p:stCondLst>
                                <p:childTnLst>
                                  <p:par>
                                    <p:cTn id="26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343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2196"/>
                                </p:stCondLst>
                                <p:childTnLst>
                                  <p:par>
                                    <p:cTn id="30" presetID="2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2" dur="343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2539"/>
                                </p:stCondLst>
                                <p:childTnLst>
                                  <p:par>
                                    <p:cTn id="34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36" dur="343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343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2882"/>
                                </p:stCondLst>
                                <p:childTnLst>
                                  <p:par>
                                    <p:cTn id="41" presetID="2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43" dur="343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4" fill="hold">
                                <p:stCondLst>
                                  <p:cond delay="3225"/>
                                </p:stCondLst>
                                <p:childTnLst>
                                  <p:par>
                                    <p:cTn id="45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7" dur="343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343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2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53" dur="686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54" dur="686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8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57" dur="686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58" dur="686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9" fill="hold">
                                <p:stCondLst>
                                  <p:cond delay="3912"/>
                                </p:stCondLst>
                                <p:childTnLst>
                                  <p:par>
                                    <p:cTn id="60" presetID="43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2" dur="69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63" dur="275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275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0.3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+0.3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5" dur="412" decel="50000" fill="hold">
                                              <p:stCondLst>
                                                <p:cond delay="275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">
                                              <p:val>
                                                <p:strVal val="#ppt_x+0.0242"/>
                                              </p:val>
                                            </p:tav>
                                            <p:tav tm="10000">
                                              <p:val>
                                                <p:strVal val="#ppt_x+0.0479"/>
                                              </p:val>
                                            </p:tav>
                                            <p:tav tm="15000">
                                              <p:val>
                                                <p:strVal val="#ppt_x+0.0704"/>
                                              </p:val>
                                            </p:tav>
                                            <p:tav tm="20000">
                                              <p:val>
                                                <p:strVal val="#ppt_x+0.0911"/>
                                              </p:val>
                                            </p:tav>
                                            <p:tav tm="25000">
                                              <p:val>
                                                <p:strVal val="#ppt_x+0.1096"/>
                                              </p:val>
                                            </p:tav>
                                            <p:tav tm="30000">
                                              <p:val>
                                                <p:strVal val="#ppt_x+0.1254"/>
                                              </p:val>
                                            </p:tav>
                                            <p:tav tm="35000">
                                              <p:val>
                                                <p:strVal val="#ppt_x+0.1381"/>
                                              </p:val>
                                            </p:tav>
                                            <p:tav tm="40000">
                                              <p:val>
                                                <p:strVal val="#ppt_x+0.1474"/>
                                              </p:val>
                                            </p:tav>
                                            <p:tav tm="45000">
                                              <p:val>
                                                <p:strVal val="#ppt_x+0.1531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0.1550"/>
                                              </p:val>
                                            </p:tav>
                                            <p:tav tm="55000">
                                              <p:val>
                                                <p:strVal val="#ppt_x+0.1531"/>
                                              </p:val>
                                            </p:tav>
                                            <p:tav tm="60000">
                                              <p:val>
                                                <p:strVal val="#ppt_x+0.1474"/>
                                              </p:val>
                                            </p:tav>
                                            <p:tav tm="65000">
                                              <p:val>
                                                <p:strVal val="#ppt_x+0.1381"/>
                                              </p:val>
                                            </p:tav>
                                            <p:tav tm="70000">
                                              <p:val>
                                                <p:strVal val="#ppt_x+0.1254"/>
                                              </p:val>
                                            </p:tav>
                                            <p:tav tm="75000">
                                              <p:val>
                                                <p:strVal val="#ppt_x+0.1096"/>
                                              </p:val>
                                            </p:tav>
                                            <p:tav tm="80000">
                                              <p:val>
                                                <p:strVal val="#ppt_x+0.0911"/>
                                              </p:val>
                                            </p:tav>
                                            <p:tav tm="85000">
                                              <p:val>
                                                <p:strVal val="#ppt_x+0.0704"/>
                                              </p:val>
                                            </p:tav>
                                            <p:tav tm="90000">
                                              <p:val>
                                                <p:strVal val="#ppt_x+0.0479"/>
                                              </p:val>
                                            </p:tav>
                                            <p:tav tm="95000">
                                              <p:val>
                                                <p:strVal val="#ppt_x+0.024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6" dur="412" decel="50000" fill="hold">
                                              <p:stCondLst>
                                                <p:cond delay="275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0.31"/>
                                              </p:val>
                                            </p:tav>
                                            <p:tav tm="5000">
                                              <p:val>
                                                <p:strVal val="#ppt_y+0.308"/>
                                              </p:val>
                                            </p:tav>
                                            <p:tav tm="10000">
                                              <p:val>
                                                <p:strVal val="#ppt_y+0.3024"/>
                                              </p:val>
                                            </p:tav>
                                            <p:tav tm="15000">
                                              <p:val>
                                                <p:strVal val="#ppt_y+0.2931"/>
                                              </p:val>
                                            </p:tav>
                                            <p:tav tm="20000">
                                              <p:val>
                                                <p:strVal val="#ppt_y+0.2804"/>
                                              </p:val>
                                            </p:tav>
                                            <p:tav tm="25000">
                                              <p:val>
                                                <p:strVal val="#ppt_y+0.2646"/>
                                              </p:val>
                                            </p:tav>
                                            <p:tav tm="30000">
                                              <p:val>
                                                <p:strVal val="#ppt_y+0.2461"/>
                                              </p:val>
                                            </p:tav>
                                            <p:tav tm="35000">
                                              <p:val>
                                                <p:strVal val="#ppt_y+0.2253"/>
                                              </p:val>
                                            </p:tav>
                                            <p:tav tm="40000">
                                              <p:val>
                                                <p:strVal val="#ppt_y+0.2029"/>
                                              </p:val>
                                            </p:tav>
                                            <p:tav tm="45000">
                                              <p:val>
                                                <p:strVal val="#ppt_y+0.1792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y+0.155"/>
                                              </p:val>
                                            </p:tav>
                                            <p:tav tm="55000">
                                              <p:val>
                                                <p:strVal val="#ppt_y+0.1307"/>
                                              </p:val>
                                            </p:tav>
                                            <p:tav tm="60000">
                                              <p:val>
                                                <p:strVal val="#ppt_y+0.1071"/>
                                              </p:val>
                                            </p:tav>
                                            <p:tav tm="65000">
                                              <p:val>
                                                <p:strVal val="#ppt_y+0.0846"/>
                                              </p:val>
                                            </p:tav>
                                            <p:tav tm="70000">
                                              <p:val>
                                                <p:strVal val="#ppt_y+0.0639"/>
                                              </p:val>
                                            </p:tav>
                                            <p:tav tm="75000">
                                              <p:val>
                                                <p:strVal val="#ppt_y+0.0454"/>
                                              </p:val>
                                            </p:tav>
                                            <p:tav tm="80000">
                                              <p:val>
                                                <p:strVal val="#ppt_y+0.0296"/>
                                              </p:val>
                                            </p:tav>
                                            <p:tav tm="85000">
                                              <p:val>
                                                <p:strVal val="#ppt_y+0.0169"/>
                                              </p:val>
                                            </p:tav>
                                            <p:tav tm="90000">
                                              <p:val>
                                                <p:strVal val="#ppt_y+0.0076"/>
                                              </p:val>
                                            </p:tav>
                                            <p:tav tm="95000">
                                              <p:val>
                                                <p:strVal val="#ppt_y+0.0019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7" fill="hold">
                                <p:stCondLst>
                                  <p:cond delay="4735"/>
                                </p:stCondLst>
                                <p:childTnLst>
                                  <p:par>
                                    <p:cTn id="68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70" dur="343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1" fill="hold">
                                <p:stCondLst>
                                  <p:cond delay="5078"/>
                                </p:stCondLst>
                                <p:childTnLst>
                                  <p:par>
                                    <p:cTn id="7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4" dur="343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5" fill="hold">
                                <p:stCondLst>
                                  <p:cond delay="5421"/>
                                </p:stCondLst>
                                <p:childTnLst>
                                  <p:par>
                                    <p:cTn id="76" presetID="2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78" dur="343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9" fill="hold">
                                <p:stCondLst>
                                  <p:cond delay="5765"/>
                                </p:stCondLst>
                                <p:childTnLst>
                                  <p:par>
                                    <p:cTn id="80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82" dur="343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5" dur="343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6" fill="hold">
                                <p:stCondLst>
                                  <p:cond delay="6108"/>
                                </p:stCondLst>
                                <p:childTnLst>
                                  <p:par>
                                    <p:cTn id="87" presetID="2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89" dur="343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0" fill="hold">
                                <p:stCondLst>
                                  <p:cond delay="6451"/>
                                </p:stCondLst>
                                <p:childTnLst>
                                  <p:par>
                                    <p:cTn id="91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93" dur="343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6" dur="343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7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9" dur="343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0" dur="343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1" dur="343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2" fill="hold">
                                <p:stCondLst>
                                  <p:cond delay="6794"/>
                                </p:stCondLst>
                                <p:childTnLst>
                                  <p:par>
                                    <p:cTn id="103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5" dur="343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6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8" dur="343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5" grpId="0" animBg="1"/>
          <p:bldP spid="8" grpId="0" animBg="1"/>
          <p:bldP spid="9" grpId="0" animBg="1"/>
          <p:bldP spid="10" grpId="0" animBg="1"/>
          <p:bldP spid="11" grpId="0"/>
          <p:bldP spid="12" grpId="0"/>
          <p:bldP spid="13" grpId="0"/>
          <p:bldP spid="17" grpId="0"/>
          <p:bldP spid="38" grpId="0" animBg="1"/>
          <p:bldP spid="40" grpId="0" animBg="1"/>
          <p:bldP spid="48" grpId="0" animBg="1"/>
          <p:bldP spid="50" grpId="0" animBg="1"/>
          <p:bldP spid="52" grpId="0"/>
          <p:bldP spid="53" grpId="0"/>
          <p:bldP spid="54" grpId="0"/>
          <p:bldP spid="55" grpId="0"/>
          <p:bldP spid="56" grpId="0"/>
          <p:bldP spid="5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686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686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686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686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686"/>
                                </p:stCondLst>
                                <p:childTnLst>
                                  <p:par>
                                    <p:cTn id="14" presetID="43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69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7" dur="275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275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0.3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+0.3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412" decel="50000" fill="hold">
                                              <p:stCondLst>
                                                <p:cond delay="275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">
                                              <p:val>
                                                <p:strVal val="#ppt_x+0.0242"/>
                                              </p:val>
                                            </p:tav>
                                            <p:tav tm="10000">
                                              <p:val>
                                                <p:strVal val="#ppt_x+0.0479"/>
                                              </p:val>
                                            </p:tav>
                                            <p:tav tm="15000">
                                              <p:val>
                                                <p:strVal val="#ppt_x+0.0704"/>
                                              </p:val>
                                            </p:tav>
                                            <p:tav tm="20000">
                                              <p:val>
                                                <p:strVal val="#ppt_x+0.0911"/>
                                              </p:val>
                                            </p:tav>
                                            <p:tav tm="25000">
                                              <p:val>
                                                <p:strVal val="#ppt_x+0.1096"/>
                                              </p:val>
                                            </p:tav>
                                            <p:tav tm="30000">
                                              <p:val>
                                                <p:strVal val="#ppt_x+0.1254"/>
                                              </p:val>
                                            </p:tav>
                                            <p:tav tm="35000">
                                              <p:val>
                                                <p:strVal val="#ppt_x+0.1381"/>
                                              </p:val>
                                            </p:tav>
                                            <p:tav tm="40000">
                                              <p:val>
                                                <p:strVal val="#ppt_x+0.1474"/>
                                              </p:val>
                                            </p:tav>
                                            <p:tav tm="45000">
                                              <p:val>
                                                <p:strVal val="#ppt_x+0.1531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0.1550"/>
                                              </p:val>
                                            </p:tav>
                                            <p:tav tm="55000">
                                              <p:val>
                                                <p:strVal val="#ppt_x+0.1531"/>
                                              </p:val>
                                            </p:tav>
                                            <p:tav tm="60000">
                                              <p:val>
                                                <p:strVal val="#ppt_x+0.1474"/>
                                              </p:val>
                                            </p:tav>
                                            <p:tav tm="65000">
                                              <p:val>
                                                <p:strVal val="#ppt_x+0.1381"/>
                                              </p:val>
                                            </p:tav>
                                            <p:tav tm="70000">
                                              <p:val>
                                                <p:strVal val="#ppt_x+0.1254"/>
                                              </p:val>
                                            </p:tav>
                                            <p:tav tm="75000">
                                              <p:val>
                                                <p:strVal val="#ppt_x+0.1096"/>
                                              </p:val>
                                            </p:tav>
                                            <p:tav tm="80000">
                                              <p:val>
                                                <p:strVal val="#ppt_x+0.0911"/>
                                              </p:val>
                                            </p:tav>
                                            <p:tav tm="85000">
                                              <p:val>
                                                <p:strVal val="#ppt_x+0.0704"/>
                                              </p:val>
                                            </p:tav>
                                            <p:tav tm="90000">
                                              <p:val>
                                                <p:strVal val="#ppt_x+0.0479"/>
                                              </p:val>
                                            </p:tav>
                                            <p:tav tm="95000">
                                              <p:val>
                                                <p:strVal val="#ppt_x+0.024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412" decel="50000" fill="hold">
                                              <p:stCondLst>
                                                <p:cond delay="275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0.31"/>
                                              </p:val>
                                            </p:tav>
                                            <p:tav tm="5000">
                                              <p:val>
                                                <p:strVal val="#ppt_y+0.308"/>
                                              </p:val>
                                            </p:tav>
                                            <p:tav tm="10000">
                                              <p:val>
                                                <p:strVal val="#ppt_y+0.3024"/>
                                              </p:val>
                                            </p:tav>
                                            <p:tav tm="15000">
                                              <p:val>
                                                <p:strVal val="#ppt_y+0.2931"/>
                                              </p:val>
                                            </p:tav>
                                            <p:tav tm="20000">
                                              <p:val>
                                                <p:strVal val="#ppt_y+0.2804"/>
                                              </p:val>
                                            </p:tav>
                                            <p:tav tm="25000">
                                              <p:val>
                                                <p:strVal val="#ppt_y+0.2646"/>
                                              </p:val>
                                            </p:tav>
                                            <p:tav tm="30000">
                                              <p:val>
                                                <p:strVal val="#ppt_y+0.2461"/>
                                              </p:val>
                                            </p:tav>
                                            <p:tav tm="35000">
                                              <p:val>
                                                <p:strVal val="#ppt_y+0.2253"/>
                                              </p:val>
                                            </p:tav>
                                            <p:tav tm="40000">
                                              <p:val>
                                                <p:strVal val="#ppt_y+0.2029"/>
                                              </p:val>
                                            </p:tav>
                                            <p:tav tm="45000">
                                              <p:val>
                                                <p:strVal val="#ppt_y+0.1792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y+0.155"/>
                                              </p:val>
                                            </p:tav>
                                            <p:tav tm="55000">
                                              <p:val>
                                                <p:strVal val="#ppt_y+0.1307"/>
                                              </p:val>
                                            </p:tav>
                                            <p:tav tm="60000">
                                              <p:val>
                                                <p:strVal val="#ppt_y+0.1071"/>
                                              </p:val>
                                            </p:tav>
                                            <p:tav tm="65000">
                                              <p:val>
                                                <p:strVal val="#ppt_y+0.0846"/>
                                              </p:val>
                                            </p:tav>
                                            <p:tav tm="70000">
                                              <p:val>
                                                <p:strVal val="#ppt_y+0.0639"/>
                                              </p:val>
                                            </p:tav>
                                            <p:tav tm="75000">
                                              <p:val>
                                                <p:strVal val="#ppt_y+0.0454"/>
                                              </p:val>
                                            </p:tav>
                                            <p:tav tm="80000">
                                              <p:val>
                                                <p:strVal val="#ppt_y+0.0296"/>
                                              </p:val>
                                            </p:tav>
                                            <p:tav tm="85000">
                                              <p:val>
                                                <p:strVal val="#ppt_y+0.0169"/>
                                              </p:val>
                                            </p:tav>
                                            <p:tav tm="90000">
                                              <p:val>
                                                <p:strVal val="#ppt_y+0.0076"/>
                                              </p:val>
                                            </p:tav>
                                            <p:tav tm="95000">
                                              <p:val>
                                                <p:strVal val="#ppt_y+0.0019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1510"/>
                                </p:stCondLst>
                                <p:childTnLst>
                                  <p:par>
                                    <p:cTn id="22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24" dur="343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853"/>
                                </p:stCondLst>
                                <p:childTnLst>
                                  <p:par>
                                    <p:cTn id="26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343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2196"/>
                                </p:stCondLst>
                                <p:childTnLst>
                                  <p:par>
                                    <p:cTn id="30" presetID="2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2" dur="343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2539"/>
                                </p:stCondLst>
                                <p:childTnLst>
                                  <p:par>
                                    <p:cTn id="34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36" dur="343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343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2882"/>
                                </p:stCondLst>
                                <p:childTnLst>
                                  <p:par>
                                    <p:cTn id="41" presetID="2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43" dur="343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4" fill="hold">
                                <p:stCondLst>
                                  <p:cond delay="3225"/>
                                </p:stCondLst>
                                <p:childTnLst>
                                  <p:par>
                                    <p:cTn id="45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7" dur="343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343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3" dur="686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4" dur="686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686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8" dur="686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9" fill="hold">
                                <p:stCondLst>
                                  <p:cond delay="3912"/>
                                </p:stCondLst>
                                <p:childTnLst>
                                  <p:par>
                                    <p:cTn id="60" presetID="43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2" dur="69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63" dur="275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275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0.3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+0.3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5" dur="412" decel="50000" fill="hold">
                                              <p:stCondLst>
                                                <p:cond delay="275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">
                                              <p:val>
                                                <p:strVal val="#ppt_x+0.0242"/>
                                              </p:val>
                                            </p:tav>
                                            <p:tav tm="10000">
                                              <p:val>
                                                <p:strVal val="#ppt_x+0.0479"/>
                                              </p:val>
                                            </p:tav>
                                            <p:tav tm="15000">
                                              <p:val>
                                                <p:strVal val="#ppt_x+0.0704"/>
                                              </p:val>
                                            </p:tav>
                                            <p:tav tm="20000">
                                              <p:val>
                                                <p:strVal val="#ppt_x+0.0911"/>
                                              </p:val>
                                            </p:tav>
                                            <p:tav tm="25000">
                                              <p:val>
                                                <p:strVal val="#ppt_x+0.1096"/>
                                              </p:val>
                                            </p:tav>
                                            <p:tav tm="30000">
                                              <p:val>
                                                <p:strVal val="#ppt_x+0.1254"/>
                                              </p:val>
                                            </p:tav>
                                            <p:tav tm="35000">
                                              <p:val>
                                                <p:strVal val="#ppt_x+0.1381"/>
                                              </p:val>
                                            </p:tav>
                                            <p:tav tm="40000">
                                              <p:val>
                                                <p:strVal val="#ppt_x+0.1474"/>
                                              </p:val>
                                            </p:tav>
                                            <p:tav tm="45000">
                                              <p:val>
                                                <p:strVal val="#ppt_x+0.1531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0.1550"/>
                                              </p:val>
                                            </p:tav>
                                            <p:tav tm="55000">
                                              <p:val>
                                                <p:strVal val="#ppt_x+0.1531"/>
                                              </p:val>
                                            </p:tav>
                                            <p:tav tm="60000">
                                              <p:val>
                                                <p:strVal val="#ppt_x+0.1474"/>
                                              </p:val>
                                            </p:tav>
                                            <p:tav tm="65000">
                                              <p:val>
                                                <p:strVal val="#ppt_x+0.1381"/>
                                              </p:val>
                                            </p:tav>
                                            <p:tav tm="70000">
                                              <p:val>
                                                <p:strVal val="#ppt_x+0.1254"/>
                                              </p:val>
                                            </p:tav>
                                            <p:tav tm="75000">
                                              <p:val>
                                                <p:strVal val="#ppt_x+0.1096"/>
                                              </p:val>
                                            </p:tav>
                                            <p:tav tm="80000">
                                              <p:val>
                                                <p:strVal val="#ppt_x+0.0911"/>
                                              </p:val>
                                            </p:tav>
                                            <p:tav tm="85000">
                                              <p:val>
                                                <p:strVal val="#ppt_x+0.0704"/>
                                              </p:val>
                                            </p:tav>
                                            <p:tav tm="90000">
                                              <p:val>
                                                <p:strVal val="#ppt_x+0.0479"/>
                                              </p:val>
                                            </p:tav>
                                            <p:tav tm="95000">
                                              <p:val>
                                                <p:strVal val="#ppt_x+0.024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6" dur="412" decel="50000" fill="hold">
                                              <p:stCondLst>
                                                <p:cond delay="275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0.31"/>
                                              </p:val>
                                            </p:tav>
                                            <p:tav tm="5000">
                                              <p:val>
                                                <p:strVal val="#ppt_y+0.308"/>
                                              </p:val>
                                            </p:tav>
                                            <p:tav tm="10000">
                                              <p:val>
                                                <p:strVal val="#ppt_y+0.3024"/>
                                              </p:val>
                                            </p:tav>
                                            <p:tav tm="15000">
                                              <p:val>
                                                <p:strVal val="#ppt_y+0.2931"/>
                                              </p:val>
                                            </p:tav>
                                            <p:tav tm="20000">
                                              <p:val>
                                                <p:strVal val="#ppt_y+0.2804"/>
                                              </p:val>
                                            </p:tav>
                                            <p:tav tm="25000">
                                              <p:val>
                                                <p:strVal val="#ppt_y+0.2646"/>
                                              </p:val>
                                            </p:tav>
                                            <p:tav tm="30000">
                                              <p:val>
                                                <p:strVal val="#ppt_y+0.2461"/>
                                              </p:val>
                                            </p:tav>
                                            <p:tav tm="35000">
                                              <p:val>
                                                <p:strVal val="#ppt_y+0.2253"/>
                                              </p:val>
                                            </p:tav>
                                            <p:tav tm="40000">
                                              <p:val>
                                                <p:strVal val="#ppt_y+0.2029"/>
                                              </p:val>
                                            </p:tav>
                                            <p:tav tm="45000">
                                              <p:val>
                                                <p:strVal val="#ppt_y+0.1792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y+0.155"/>
                                              </p:val>
                                            </p:tav>
                                            <p:tav tm="55000">
                                              <p:val>
                                                <p:strVal val="#ppt_y+0.1307"/>
                                              </p:val>
                                            </p:tav>
                                            <p:tav tm="60000">
                                              <p:val>
                                                <p:strVal val="#ppt_y+0.1071"/>
                                              </p:val>
                                            </p:tav>
                                            <p:tav tm="65000">
                                              <p:val>
                                                <p:strVal val="#ppt_y+0.0846"/>
                                              </p:val>
                                            </p:tav>
                                            <p:tav tm="70000">
                                              <p:val>
                                                <p:strVal val="#ppt_y+0.0639"/>
                                              </p:val>
                                            </p:tav>
                                            <p:tav tm="75000">
                                              <p:val>
                                                <p:strVal val="#ppt_y+0.0454"/>
                                              </p:val>
                                            </p:tav>
                                            <p:tav tm="80000">
                                              <p:val>
                                                <p:strVal val="#ppt_y+0.0296"/>
                                              </p:val>
                                            </p:tav>
                                            <p:tav tm="85000">
                                              <p:val>
                                                <p:strVal val="#ppt_y+0.0169"/>
                                              </p:val>
                                            </p:tav>
                                            <p:tav tm="90000">
                                              <p:val>
                                                <p:strVal val="#ppt_y+0.0076"/>
                                              </p:val>
                                            </p:tav>
                                            <p:tav tm="95000">
                                              <p:val>
                                                <p:strVal val="#ppt_y+0.0019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7" fill="hold">
                                <p:stCondLst>
                                  <p:cond delay="4735"/>
                                </p:stCondLst>
                                <p:childTnLst>
                                  <p:par>
                                    <p:cTn id="68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70" dur="343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1" fill="hold">
                                <p:stCondLst>
                                  <p:cond delay="5078"/>
                                </p:stCondLst>
                                <p:childTnLst>
                                  <p:par>
                                    <p:cTn id="7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4" dur="343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5" fill="hold">
                                <p:stCondLst>
                                  <p:cond delay="5421"/>
                                </p:stCondLst>
                                <p:childTnLst>
                                  <p:par>
                                    <p:cTn id="76" presetID="2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78" dur="343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9" fill="hold">
                                <p:stCondLst>
                                  <p:cond delay="5765"/>
                                </p:stCondLst>
                                <p:childTnLst>
                                  <p:par>
                                    <p:cTn id="80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82" dur="343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5" dur="343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6" fill="hold">
                                <p:stCondLst>
                                  <p:cond delay="6108"/>
                                </p:stCondLst>
                                <p:childTnLst>
                                  <p:par>
                                    <p:cTn id="87" presetID="2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89" dur="343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0" fill="hold">
                                <p:stCondLst>
                                  <p:cond delay="6451"/>
                                </p:stCondLst>
                                <p:childTnLst>
                                  <p:par>
                                    <p:cTn id="91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93" dur="343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6" dur="343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7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9" dur="343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0" dur="343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1" dur="343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2" fill="hold">
                                <p:stCondLst>
                                  <p:cond delay="6794"/>
                                </p:stCondLst>
                                <p:childTnLst>
                                  <p:par>
                                    <p:cTn id="103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5" dur="343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6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8" dur="343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5" grpId="0" animBg="1"/>
          <p:bldP spid="8" grpId="0" animBg="1"/>
          <p:bldP spid="9" grpId="0" animBg="1"/>
          <p:bldP spid="10" grpId="0" animBg="1"/>
          <p:bldP spid="11" grpId="0"/>
          <p:bldP spid="12" grpId="0"/>
          <p:bldP spid="13" grpId="0"/>
          <p:bldP spid="17" grpId="0"/>
          <p:bldP spid="38" grpId="0" animBg="1"/>
          <p:bldP spid="40" grpId="0" animBg="1"/>
          <p:bldP spid="48" grpId="0" animBg="1"/>
          <p:bldP spid="50" grpId="0" animBg="1"/>
          <p:bldP spid="52" grpId="0"/>
          <p:bldP spid="53" grpId="0"/>
          <p:bldP spid="54" grpId="0"/>
          <p:bldP spid="55" grpId="0"/>
          <p:bldP spid="56" grpId="0"/>
          <p:bldP spid="57" grpId="0"/>
        </p:bldLst>
      </p:timing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/>
          <p:nvPr/>
        </p:nvGrpSpPr>
        <p:grpSpPr>
          <a:xfrm>
            <a:off x="2022647" y="1895401"/>
            <a:ext cx="4217987" cy="4217987"/>
            <a:chOff x="2022647" y="1895401"/>
            <a:chExt cx="4217987" cy="4217987"/>
          </a:xfrm>
        </p:grpSpPr>
        <p:sp>
          <p:nvSpPr>
            <p:cNvPr id="4" name="椭圆 3"/>
            <p:cNvSpPr/>
            <p:nvPr/>
          </p:nvSpPr>
          <p:spPr>
            <a:xfrm>
              <a:off x="2022647" y="1895401"/>
              <a:ext cx="4217987" cy="4217987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50800" dist="127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3352069" y="5578894"/>
              <a:ext cx="1579162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600" b="1" dirty="0">
                  <a:solidFill>
                    <a:schemeClr val="bg2">
                      <a:lumMod val="10000"/>
                    </a:schemeClr>
                  </a:solidFill>
                  <a:latin typeface="+mj-lt"/>
                </a:rPr>
                <a:t>CAN DO</a:t>
              </a:r>
              <a:endParaRPr lang="zh-CN" altLang="en-US" sz="1600" b="1" dirty="0">
                <a:solidFill>
                  <a:schemeClr val="bg2">
                    <a:lumMod val="10000"/>
                  </a:schemeClr>
                </a:solidFill>
                <a:latin typeface="+mj-lt"/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4358889" y="689124"/>
            <a:ext cx="34678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latin typeface="+mj-lt"/>
              </a:rPr>
              <a:t>ADD YOUR PROJECT TITLE</a:t>
            </a:r>
          </a:p>
        </p:txBody>
      </p:sp>
      <p:grpSp>
        <p:nvGrpSpPr>
          <p:cNvPr id="25" name="组合 24"/>
          <p:cNvGrpSpPr/>
          <p:nvPr/>
        </p:nvGrpSpPr>
        <p:grpSpPr>
          <a:xfrm>
            <a:off x="2422696" y="1895401"/>
            <a:ext cx="3417887" cy="3417887"/>
            <a:chOff x="2422696" y="1895401"/>
            <a:chExt cx="3417887" cy="3417887"/>
          </a:xfrm>
        </p:grpSpPr>
        <p:sp>
          <p:nvSpPr>
            <p:cNvPr id="5" name="椭圆 4"/>
            <p:cNvSpPr/>
            <p:nvPr/>
          </p:nvSpPr>
          <p:spPr>
            <a:xfrm>
              <a:off x="2422696" y="1895401"/>
              <a:ext cx="3417887" cy="3417887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50800" dist="127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3352069" y="4736822"/>
              <a:ext cx="1579162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600" b="1" dirty="0">
                  <a:solidFill>
                    <a:schemeClr val="bg2">
                      <a:lumMod val="10000"/>
                    </a:schemeClr>
                  </a:solidFill>
                  <a:latin typeface="+mj-lt"/>
                </a:rPr>
                <a:t>BE GOOG</a:t>
              </a:r>
              <a:endParaRPr lang="zh-CN" altLang="en-US" sz="1600" b="1" dirty="0">
                <a:solidFill>
                  <a:schemeClr val="bg2">
                    <a:lumMod val="10000"/>
                  </a:schemeClr>
                </a:solidFill>
                <a:latin typeface="+mj-lt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5319628" y="3342734"/>
            <a:ext cx="4797482" cy="523220"/>
            <a:chOff x="5319628" y="3342734"/>
            <a:chExt cx="4797482" cy="523220"/>
          </a:xfrm>
        </p:grpSpPr>
        <p:cxnSp>
          <p:nvCxnSpPr>
            <p:cNvPr id="15" name="直接连接符 14"/>
            <p:cNvCxnSpPr/>
            <p:nvPr/>
          </p:nvCxnSpPr>
          <p:spPr>
            <a:xfrm flipH="1">
              <a:off x="5319628" y="3732667"/>
              <a:ext cx="1825682" cy="0"/>
            </a:xfrm>
            <a:prstGeom prst="line">
              <a:avLst/>
            </a:prstGeom>
            <a:ln w="158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文本框 15"/>
            <p:cNvSpPr txBox="1"/>
            <p:nvPr/>
          </p:nvSpPr>
          <p:spPr>
            <a:xfrm>
              <a:off x="6596373" y="3405153"/>
              <a:ext cx="65114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zh-CN" sz="1600" dirty="0">
                  <a:solidFill>
                    <a:schemeClr val="bg1">
                      <a:lumMod val="50000"/>
                    </a:schemeClr>
                  </a:solidFill>
                </a:rPr>
                <a:t>8,000</a:t>
              </a:r>
              <a:endParaRPr lang="zh-CN" altLang="en-US" sz="16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7367306" y="3342734"/>
              <a:ext cx="2749804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</a:rPr>
                <a:t>Just for today I will exercise my soul in three ways.</a:t>
              </a:r>
              <a:endParaRPr lang="zh-CN" altLang="en-US" sz="14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5421831" y="4284235"/>
            <a:ext cx="4824817" cy="523220"/>
            <a:chOff x="5421831" y="4284235"/>
            <a:chExt cx="4824817" cy="523220"/>
          </a:xfrm>
        </p:grpSpPr>
        <p:cxnSp>
          <p:nvCxnSpPr>
            <p:cNvPr id="17" name="直接连接符 16"/>
            <p:cNvCxnSpPr/>
            <p:nvPr/>
          </p:nvCxnSpPr>
          <p:spPr>
            <a:xfrm flipH="1">
              <a:off x="5421831" y="4704520"/>
              <a:ext cx="1825682" cy="0"/>
            </a:xfrm>
            <a:prstGeom prst="line">
              <a:avLst/>
            </a:prstGeom>
            <a:ln w="158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文本框 17"/>
            <p:cNvSpPr txBox="1"/>
            <p:nvPr/>
          </p:nvSpPr>
          <p:spPr>
            <a:xfrm>
              <a:off x="6594381" y="4377006"/>
              <a:ext cx="75533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zh-CN" sz="1600" dirty="0">
                  <a:solidFill>
                    <a:schemeClr val="bg1">
                      <a:lumMod val="50000"/>
                    </a:schemeClr>
                  </a:solidFill>
                </a:rPr>
                <a:t>16,000</a:t>
              </a:r>
              <a:endParaRPr lang="zh-CN" altLang="en-US" sz="16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7496844" y="4284235"/>
              <a:ext cx="2749804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</a:rPr>
                <a:t>Just for today I will exercise my soul in three ways.</a:t>
              </a:r>
              <a:endParaRPr lang="zh-CN" altLang="en-US" sz="14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5273362" y="5394228"/>
            <a:ext cx="4868849" cy="523220"/>
            <a:chOff x="5224594" y="5394228"/>
            <a:chExt cx="4868849" cy="523220"/>
          </a:xfrm>
        </p:grpSpPr>
        <p:cxnSp>
          <p:nvCxnSpPr>
            <p:cNvPr id="19" name="直接连接符 18"/>
            <p:cNvCxnSpPr/>
            <p:nvPr/>
          </p:nvCxnSpPr>
          <p:spPr>
            <a:xfrm flipH="1">
              <a:off x="5224594" y="5756052"/>
              <a:ext cx="1825682" cy="0"/>
            </a:xfrm>
            <a:prstGeom prst="line">
              <a:avLst/>
            </a:prstGeom>
            <a:ln w="158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文本框 19"/>
            <p:cNvSpPr txBox="1"/>
            <p:nvPr/>
          </p:nvSpPr>
          <p:spPr>
            <a:xfrm>
              <a:off x="6397144" y="5428538"/>
              <a:ext cx="75533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zh-CN" sz="1600" dirty="0">
                  <a:solidFill>
                    <a:schemeClr val="bg1">
                      <a:lumMod val="50000"/>
                    </a:schemeClr>
                  </a:solidFill>
                </a:rPr>
                <a:t>20,000</a:t>
              </a:r>
              <a:endParaRPr lang="zh-CN" altLang="en-US" sz="16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7343639" y="5394228"/>
              <a:ext cx="2749804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</a:rPr>
                <a:t>Just for today I will exercise my soul in three ways.</a:t>
              </a:r>
              <a:endParaRPr lang="zh-CN" altLang="en-US" sz="14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2806417" y="1895401"/>
            <a:ext cx="2650444" cy="2650444"/>
            <a:chOff x="2806417" y="1895401"/>
            <a:chExt cx="2650444" cy="2650444"/>
          </a:xfrm>
        </p:grpSpPr>
        <p:sp>
          <p:nvSpPr>
            <p:cNvPr id="6" name="椭圆 5"/>
            <p:cNvSpPr/>
            <p:nvPr/>
          </p:nvSpPr>
          <p:spPr>
            <a:xfrm>
              <a:off x="2806417" y="1895401"/>
              <a:ext cx="2650444" cy="265044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50800" dist="127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3352069" y="3927411"/>
              <a:ext cx="1579162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600" b="1" dirty="0">
                  <a:solidFill>
                    <a:schemeClr val="bg2">
                      <a:lumMod val="10000"/>
                    </a:schemeClr>
                  </a:solidFill>
                  <a:latin typeface="+mj-lt"/>
                </a:rPr>
                <a:t>WANT TO DO</a:t>
              </a:r>
              <a:endParaRPr lang="zh-CN" altLang="en-US" sz="1600" b="1" dirty="0">
                <a:solidFill>
                  <a:schemeClr val="bg2">
                    <a:lumMod val="10000"/>
                  </a:schemeClr>
                </a:solidFill>
                <a:latin typeface="+mj-lt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3165645" y="1895401"/>
            <a:ext cx="1931987" cy="1931987"/>
            <a:chOff x="3165645" y="1895401"/>
            <a:chExt cx="1931987" cy="1931987"/>
          </a:xfrm>
        </p:grpSpPr>
        <p:sp>
          <p:nvSpPr>
            <p:cNvPr id="7" name="椭圆 6"/>
            <p:cNvSpPr/>
            <p:nvPr/>
          </p:nvSpPr>
          <p:spPr>
            <a:xfrm>
              <a:off x="3165645" y="1895401"/>
              <a:ext cx="1931987" cy="1931987"/>
            </a:xfrm>
            <a:prstGeom prst="ellipse">
              <a:avLst/>
            </a:prstGeom>
            <a:gradFill>
              <a:gsLst>
                <a:gs pos="0">
                  <a:schemeClr val="tx1">
                    <a:lumMod val="50000"/>
                    <a:lumOff val="50000"/>
                  </a:schemeClr>
                </a:gs>
                <a:gs pos="76000">
                  <a:schemeClr val="tx1">
                    <a:lumMod val="95000"/>
                    <a:lumOff val="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/>
            </a:p>
          </p:txBody>
        </p:sp>
        <p:sp>
          <p:nvSpPr>
            <p:cNvPr id="8" name="矩形 7"/>
            <p:cNvSpPr/>
            <p:nvPr/>
          </p:nvSpPr>
          <p:spPr>
            <a:xfrm>
              <a:off x="3352069" y="2454189"/>
              <a:ext cx="1579162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b="1" dirty="0">
                  <a:solidFill>
                    <a:schemeClr val="bg1"/>
                  </a:solidFill>
                  <a:latin typeface="+mj-lt"/>
                </a:rPr>
                <a:t>ADD YOUR PROJECT TITLE</a:t>
              </a: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5097632" y="2481000"/>
            <a:ext cx="4811432" cy="523220"/>
            <a:chOff x="5097632" y="2481000"/>
            <a:chExt cx="4811432" cy="523220"/>
          </a:xfrm>
        </p:grpSpPr>
        <p:cxnSp>
          <p:nvCxnSpPr>
            <p:cNvPr id="13" name="直接连接符 12"/>
            <p:cNvCxnSpPr/>
            <p:nvPr/>
          </p:nvCxnSpPr>
          <p:spPr>
            <a:xfrm flipH="1">
              <a:off x="5097632" y="2808514"/>
              <a:ext cx="1825682" cy="0"/>
            </a:xfrm>
            <a:prstGeom prst="line">
              <a:avLst/>
            </a:prstGeom>
            <a:ln w="158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文本框 13"/>
            <p:cNvSpPr txBox="1"/>
            <p:nvPr/>
          </p:nvSpPr>
          <p:spPr>
            <a:xfrm>
              <a:off x="6374377" y="2481000"/>
              <a:ext cx="65114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zh-CN" sz="1600" dirty="0">
                  <a:solidFill>
                    <a:schemeClr val="bg1">
                      <a:lumMod val="50000"/>
                    </a:schemeClr>
                  </a:solidFill>
                </a:rPr>
                <a:t>1,000</a:t>
              </a:r>
              <a:endParaRPr lang="zh-CN" altLang="en-US" sz="16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7159260" y="2481000"/>
              <a:ext cx="2749804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</a:rPr>
                <a:t>Just for today I will exercise my soul in three ways.</a:t>
              </a:r>
              <a:endParaRPr lang="zh-CN" altLang="en-US" sz="14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208406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23"/>
          <p:cNvSpPr>
            <a:spLocks/>
          </p:cNvSpPr>
          <p:nvPr/>
        </p:nvSpPr>
        <p:spPr bwMode="auto">
          <a:xfrm>
            <a:off x="146050" y="2300288"/>
            <a:ext cx="11541125" cy="3565525"/>
          </a:xfrm>
          <a:custGeom>
            <a:avLst/>
            <a:gdLst>
              <a:gd name="T0" fmla="*/ 3368 w 3476"/>
              <a:gd name="T1" fmla="*/ 995 h 1074"/>
              <a:gd name="T2" fmla="*/ 2628 w 3476"/>
              <a:gd name="T3" fmla="*/ 974 h 1074"/>
              <a:gd name="T4" fmla="*/ 1548 w 3476"/>
              <a:gd name="T5" fmla="*/ 610 h 1074"/>
              <a:gd name="T6" fmla="*/ 886 w 3476"/>
              <a:gd name="T7" fmla="*/ 150 h 1074"/>
              <a:gd name="T8" fmla="*/ 675 w 3476"/>
              <a:gd name="T9" fmla="*/ 36 h 1074"/>
              <a:gd name="T10" fmla="*/ 675 w 3476"/>
              <a:gd name="T11" fmla="*/ 36 h 1074"/>
              <a:gd name="T12" fmla="*/ 670 w 3476"/>
              <a:gd name="T13" fmla="*/ 32 h 1074"/>
              <a:gd name="T14" fmla="*/ 665 w 3476"/>
              <a:gd name="T15" fmla="*/ 29 h 1074"/>
              <a:gd name="T16" fmla="*/ 659 w 3476"/>
              <a:gd name="T17" fmla="*/ 27 h 1074"/>
              <a:gd name="T18" fmla="*/ 654 w 3476"/>
              <a:gd name="T19" fmla="*/ 25 h 1074"/>
              <a:gd name="T20" fmla="*/ 649 w 3476"/>
              <a:gd name="T21" fmla="*/ 23 h 1074"/>
              <a:gd name="T22" fmla="*/ 643 w 3476"/>
              <a:gd name="T23" fmla="*/ 22 h 1074"/>
              <a:gd name="T24" fmla="*/ 633 w 3476"/>
              <a:gd name="T25" fmla="*/ 20 h 1074"/>
              <a:gd name="T26" fmla="*/ 622 w 3476"/>
              <a:gd name="T27" fmla="*/ 19 h 1074"/>
              <a:gd name="T28" fmla="*/ 611 w 3476"/>
              <a:gd name="T29" fmla="*/ 20 h 1074"/>
              <a:gd name="T30" fmla="*/ 601 w 3476"/>
              <a:gd name="T31" fmla="*/ 21 h 1074"/>
              <a:gd name="T32" fmla="*/ 591 w 3476"/>
              <a:gd name="T33" fmla="*/ 23 h 1074"/>
              <a:gd name="T34" fmla="*/ 581 w 3476"/>
              <a:gd name="T35" fmla="*/ 25 h 1074"/>
              <a:gd name="T36" fmla="*/ 573 w 3476"/>
              <a:gd name="T37" fmla="*/ 27 h 1074"/>
              <a:gd name="T38" fmla="*/ 569 w 3476"/>
              <a:gd name="T39" fmla="*/ 28 h 1074"/>
              <a:gd name="T40" fmla="*/ 565 w 3476"/>
              <a:gd name="T41" fmla="*/ 30 h 1074"/>
              <a:gd name="T42" fmla="*/ 562 w 3476"/>
              <a:gd name="T43" fmla="*/ 31 h 1074"/>
              <a:gd name="T44" fmla="*/ 559 w 3476"/>
              <a:gd name="T45" fmla="*/ 32 h 1074"/>
              <a:gd name="T46" fmla="*/ 556 w 3476"/>
              <a:gd name="T47" fmla="*/ 33 h 1074"/>
              <a:gd name="T48" fmla="*/ 554 w 3476"/>
              <a:gd name="T49" fmla="*/ 34 h 1074"/>
              <a:gd name="T50" fmla="*/ 551 w 3476"/>
              <a:gd name="T51" fmla="*/ 35 h 1074"/>
              <a:gd name="T52" fmla="*/ 550 w 3476"/>
              <a:gd name="T53" fmla="*/ 36 h 1074"/>
              <a:gd name="T54" fmla="*/ 548 w 3476"/>
              <a:gd name="T55" fmla="*/ 37 h 1074"/>
              <a:gd name="T56" fmla="*/ 546 w 3476"/>
              <a:gd name="T57" fmla="*/ 38 h 1074"/>
              <a:gd name="T58" fmla="*/ 376 w 3476"/>
              <a:gd name="T59" fmla="*/ 40 h 1074"/>
              <a:gd name="T60" fmla="*/ 26 w 3476"/>
              <a:gd name="T61" fmla="*/ 34 h 1074"/>
              <a:gd name="T62" fmla="*/ 229 w 3476"/>
              <a:gd name="T63" fmla="*/ 371 h 1074"/>
              <a:gd name="T64" fmla="*/ 457 w 3476"/>
              <a:gd name="T65" fmla="*/ 116 h 1074"/>
              <a:gd name="T66" fmla="*/ 631 w 3476"/>
              <a:gd name="T67" fmla="*/ 48 h 1074"/>
              <a:gd name="T68" fmla="*/ 635 w 3476"/>
              <a:gd name="T69" fmla="*/ 45 h 1074"/>
              <a:gd name="T70" fmla="*/ 638 w 3476"/>
              <a:gd name="T71" fmla="*/ 44 h 1074"/>
              <a:gd name="T72" fmla="*/ 641 w 3476"/>
              <a:gd name="T73" fmla="*/ 43 h 1074"/>
              <a:gd name="T74" fmla="*/ 645 w 3476"/>
              <a:gd name="T75" fmla="*/ 43 h 1074"/>
              <a:gd name="T76" fmla="*/ 648 w 3476"/>
              <a:gd name="T77" fmla="*/ 43 h 1074"/>
              <a:gd name="T78" fmla="*/ 651 w 3476"/>
              <a:gd name="T79" fmla="*/ 43 h 1074"/>
              <a:gd name="T80" fmla="*/ 654 w 3476"/>
              <a:gd name="T81" fmla="*/ 44 h 1074"/>
              <a:gd name="T82" fmla="*/ 657 w 3476"/>
              <a:gd name="T83" fmla="*/ 45 h 1074"/>
              <a:gd name="T84" fmla="*/ 660 w 3476"/>
              <a:gd name="T85" fmla="*/ 46 h 1074"/>
              <a:gd name="T86" fmla="*/ 662 w 3476"/>
              <a:gd name="T87" fmla="*/ 47 h 1074"/>
              <a:gd name="T88" fmla="*/ 665 w 3476"/>
              <a:gd name="T89" fmla="*/ 48 h 1074"/>
              <a:gd name="T90" fmla="*/ 667 w 3476"/>
              <a:gd name="T91" fmla="*/ 49 h 1074"/>
              <a:gd name="T92" fmla="*/ 669 w 3476"/>
              <a:gd name="T93" fmla="*/ 51 h 1074"/>
              <a:gd name="T94" fmla="*/ 671 w 3476"/>
              <a:gd name="T95" fmla="*/ 52 h 1074"/>
              <a:gd name="T96" fmla="*/ 672 w 3476"/>
              <a:gd name="T97" fmla="*/ 53 h 1074"/>
              <a:gd name="T98" fmla="*/ 657 w 3476"/>
              <a:gd name="T99" fmla="*/ 158 h 1074"/>
              <a:gd name="T100" fmla="*/ 737 w 3476"/>
              <a:gd name="T101" fmla="*/ 224 h 1074"/>
              <a:gd name="T102" fmla="*/ 1125 w 3476"/>
              <a:gd name="T103" fmla="*/ 339 h 1074"/>
              <a:gd name="T104" fmla="*/ 1565 w 3476"/>
              <a:gd name="T105" fmla="*/ 632 h 1074"/>
              <a:gd name="T106" fmla="*/ 2153 w 3476"/>
              <a:gd name="T107" fmla="*/ 882 h 1074"/>
              <a:gd name="T108" fmla="*/ 2885 w 3476"/>
              <a:gd name="T109" fmla="*/ 986 h 1074"/>
              <a:gd name="T110" fmla="*/ 3288 w 3476"/>
              <a:gd name="T111" fmla="*/ 1052 h 1074"/>
              <a:gd name="T112" fmla="*/ 3445 w 3476"/>
              <a:gd name="T113" fmla="*/ 1012 h 10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3476" h="1074">
                <a:moveTo>
                  <a:pt x="3445" y="1012"/>
                </a:moveTo>
                <a:cubicBezTo>
                  <a:pt x="3414" y="968"/>
                  <a:pt x="3368" y="995"/>
                  <a:pt x="3368" y="995"/>
                </a:cubicBezTo>
                <a:cubicBezTo>
                  <a:pt x="3368" y="995"/>
                  <a:pt x="3302" y="1034"/>
                  <a:pt x="3217" y="995"/>
                </a:cubicBezTo>
                <a:cubicBezTo>
                  <a:pt x="3132" y="956"/>
                  <a:pt x="3021" y="888"/>
                  <a:pt x="2628" y="974"/>
                </a:cubicBezTo>
                <a:cubicBezTo>
                  <a:pt x="2234" y="1059"/>
                  <a:pt x="2206" y="872"/>
                  <a:pt x="2125" y="698"/>
                </a:cubicBezTo>
                <a:cubicBezTo>
                  <a:pt x="2044" y="523"/>
                  <a:pt x="1869" y="503"/>
                  <a:pt x="1548" y="610"/>
                </a:cubicBezTo>
                <a:cubicBezTo>
                  <a:pt x="1226" y="716"/>
                  <a:pt x="1150" y="332"/>
                  <a:pt x="1144" y="295"/>
                </a:cubicBezTo>
                <a:cubicBezTo>
                  <a:pt x="1137" y="258"/>
                  <a:pt x="1025" y="86"/>
                  <a:pt x="886" y="150"/>
                </a:cubicBezTo>
                <a:cubicBezTo>
                  <a:pt x="742" y="216"/>
                  <a:pt x="718" y="111"/>
                  <a:pt x="718" y="111"/>
                </a:cubicBezTo>
                <a:cubicBezTo>
                  <a:pt x="710" y="72"/>
                  <a:pt x="694" y="49"/>
                  <a:pt x="675" y="36"/>
                </a:cubicBezTo>
                <a:cubicBezTo>
                  <a:pt x="675" y="36"/>
                  <a:pt x="675" y="36"/>
                  <a:pt x="675" y="36"/>
                </a:cubicBezTo>
                <a:cubicBezTo>
                  <a:pt x="675" y="36"/>
                  <a:pt x="675" y="36"/>
                  <a:pt x="675" y="36"/>
                </a:cubicBezTo>
                <a:cubicBezTo>
                  <a:pt x="673" y="34"/>
                  <a:pt x="672" y="33"/>
                  <a:pt x="670" y="32"/>
                </a:cubicBezTo>
                <a:cubicBezTo>
                  <a:pt x="670" y="32"/>
                  <a:pt x="670" y="32"/>
                  <a:pt x="670" y="32"/>
                </a:cubicBezTo>
                <a:cubicBezTo>
                  <a:pt x="668" y="31"/>
                  <a:pt x="667" y="30"/>
                  <a:pt x="665" y="29"/>
                </a:cubicBezTo>
                <a:cubicBezTo>
                  <a:pt x="665" y="29"/>
                  <a:pt x="665" y="29"/>
                  <a:pt x="665" y="29"/>
                </a:cubicBezTo>
                <a:cubicBezTo>
                  <a:pt x="663" y="28"/>
                  <a:pt x="662" y="28"/>
                  <a:pt x="660" y="27"/>
                </a:cubicBezTo>
                <a:cubicBezTo>
                  <a:pt x="660" y="27"/>
                  <a:pt x="660" y="27"/>
                  <a:pt x="659" y="27"/>
                </a:cubicBezTo>
                <a:cubicBezTo>
                  <a:pt x="658" y="26"/>
                  <a:pt x="656" y="25"/>
                  <a:pt x="655" y="25"/>
                </a:cubicBezTo>
                <a:cubicBezTo>
                  <a:pt x="654" y="25"/>
                  <a:pt x="654" y="25"/>
                  <a:pt x="654" y="25"/>
                </a:cubicBezTo>
                <a:cubicBezTo>
                  <a:pt x="653" y="24"/>
                  <a:pt x="651" y="24"/>
                  <a:pt x="649" y="23"/>
                </a:cubicBezTo>
                <a:cubicBezTo>
                  <a:pt x="649" y="23"/>
                  <a:pt x="649" y="23"/>
                  <a:pt x="649" y="23"/>
                </a:cubicBezTo>
                <a:cubicBezTo>
                  <a:pt x="647" y="23"/>
                  <a:pt x="645" y="22"/>
                  <a:pt x="644" y="22"/>
                </a:cubicBezTo>
                <a:cubicBezTo>
                  <a:pt x="644" y="22"/>
                  <a:pt x="644" y="22"/>
                  <a:pt x="643" y="22"/>
                </a:cubicBezTo>
                <a:cubicBezTo>
                  <a:pt x="640" y="21"/>
                  <a:pt x="636" y="20"/>
                  <a:pt x="633" y="20"/>
                </a:cubicBezTo>
                <a:cubicBezTo>
                  <a:pt x="633" y="20"/>
                  <a:pt x="633" y="20"/>
                  <a:pt x="633" y="20"/>
                </a:cubicBezTo>
                <a:cubicBezTo>
                  <a:pt x="629" y="20"/>
                  <a:pt x="625" y="19"/>
                  <a:pt x="622" y="19"/>
                </a:cubicBezTo>
                <a:cubicBezTo>
                  <a:pt x="622" y="19"/>
                  <a:pt x="622" y="19"/>
                  <a:pt x="622" y="19"/>
                </a:cubicBezTo>
                <a:cubicBezTo>
                  <a:pt x="618" y="19"/>
                  <a:pt x="615" y="19"/>
                  <a:pt x="611" y="20"/>
                </a:cubicBezTo>
                <a:cubicBezTo>
                  <a:pt x="611" y="20"/>
                  <a:pt x="611" y="20"/>
                  <a:pt x="611" y="20"/>
                </a:cubicBezTo>
                <a:cubicBezTo>
                  <a:pt x="608" y="20"/>
                  <a:pt x="604" y="20"/>
                  <a:pt x="601" y="21"/>
                </a:cubicBezTo>
                <a:cubicBezTo>
                  <a:pt x="601" y="21"/>
                  <a:pt x="601" y="21"/>
                  <a:pt x="601" y="21"/>
                </a:cubicBezTo>
                <a:cubicBezTo>
                  <a:pt x="597" y="21"/>
                  <a:pt x="594" y="22"/>
                  <a:pt x="591" y="22"/>
                </a:cubicBezTo>
                <a:cubicBezTo>
                  <a:pt x="591" y="22"/>
                  <a:pt x="591" y="23"/>
                  <a:pt x="591" y="23"/>
                </a:cubicBezTo>
                <a:cubicBezTo>
                  <a:pt x="588" y="23"/>
                  <a:pt x="585" y="24"/>
                  <a:pt x="582" y="25"/>
                </a:cubicBezTo>
                <a:cubicBezTo>
                  <a:pt x="582" y="25"/>
                  <a:pt x="582" y="25"/>
                  <a:pt x="581" y="25"/>
                </a:cubicBezTo>
                <a:cubicBezTo>
                  <a:pt x="579" y="25"/>
                  <a:pt x="576" y="26"/>
                  <a:pt x="573" y="27"/>
                </a:cubicBezTo>
                <a:cubicBezTo>
                  <a:pt x="573" y="27"/>
                  <a:pt x="573" y="27"/>
                  <a:pt x="573" y="27"/>
                </a:cubicBezTo>
                <a:cubicBezTo>
                  <a:pt x="572" y="28"/>
                  <a:pt x="570" y="28"/>
                  <a:pt x="569" y="28"/>
                </a:cubicBezTo>
                <a:cubicBezTo>
                  <a:pt x="569" y="28"/>
                  <a:pt x="569" y="28"/>
                  <a:pt x="569" y="28"/>
                </a:cubicBezTo>
                <a:cubicBezTo>
                  <a:pt x="568" y="29"/>
                  <a:pt x="567" y="29"/>
                  <a:pt x="566" y="30"/>
                </a:cubicBezTo>
                <a:cubicBezTo>
                  <a:pt x="566" y="30"/>
                  <a:pt x="565" y="30"/>
                  <a:pt x="565" y="30"/>
                </a:cubicBezTo>
                <a:cubicBezTo>
                  <a:pt x="564" y="30"/>
                  <a:pt x="563" y="30"/>
                  <a:pt x="562" y="31"/>
                </a:cubicBezTo>
                <a:cubicBezTo>
                  <a:pt x="562" y="31"/>
                  <a:pt x="562" y="31"/>
                  <a:pt x="562" y="31"/>
                </a:cubicBezTo>
                <a:cubicBezTo>
                  <a:pt x="561" y="31"/>
                  <a:pt x="560" y="32"/>
                  <a:pt x="559" y="32"/>
                </a:cubicBezTo>
                <a:cubicBezTo>
                  <a:pt x="559" y="32"/>
                  <a:pt x="559" y="32"/>
                  <a:pt x="559" y="32"/>
                </a:cubicBezTo>
                <a:cubicBezTo>
                  <a:pt x="558" y="32"/>
                  <a:pt x="557" y="33"/>
                  <a:pt x="556" y="33"/>
                </a:cubicBezTo>
                <a:cubicBezTo>
                  <a:pt x="556" y="33"/>
                  <a:pt x="556" y="33"/>
                  <a:pt x="556" y="33"/>
                </a:cubicBezTo>
                <a:cubicBezTo>
                  <a:pt x="555" y="34"/>
                  <a:pt x="554" y="34"/>
                  <a:pt x="554" y="34"/>
                </a:cubicBezTo>
                <a:cubicBezTo>
                  <a:pt x="554" y="34"/>
                  <a:pt x="554" y="34"/>
                  <a:pt x="554" y="34"/>
                </a:cubicBezTo>
                <a:cubicBezTo>
                  <a:pt x="553" y="35"/>
                  <a:pt x="552" y="35"/>
                  <a:pt x="552" y="35"/>
                </a:cubicBezTo>
                <a:cubicBezTo>
                  <a:pt x="552" y="35"/>
                  <a:pt x="551" y="35"/>
                  <a:pt x="551" y="35"/>
                </a:cubicBezTo>
                <a:cubicBezTo>
                  <a:pt x="551" y="36"/>
                  <a:pt x="550" y="36"/>
                  <a:pt x="550" y="36"/>
                </a:cubicBezTo>
                <a:cubicBezTo>
                  <a:pt x="550" y="36"/>
                  <a:pt x="550" y="36"/>
                  <a:pt x="550" y="36"/>
                </a:cubicBezTo>
                <a:cubicBezTo>
                  <a:pt x="549" y="36"/>
                  <a:pt x="549" y="36"/>
                  <a:pt x="548" y="37"/>
                </a:cubicBezTo>
                <a:cubicBezTo>
                  <a:pt x="548" y="37"/>
                  <a:pt x="548" y="37"/>
                  <a:pt x="548" y="37"/>
                </a:cubicBezTo>
                <a:cubicBezTo>
                  <a:pt x="547" y="37"/>
                  <a:pt x="547" y="37"/>
                  <a:pt x="547" y="38"/>
                </a:cubicBezTo>
                <a:cubicBezTo>
                  <a:pt x="547" y="38"/>
                  <a:pt x="547" y="38"/>
                  <a:pt x="546" y="38"/>
                </a:cubicBezTo>
                <a:cubicBezTo>
                  <a:pt x="546" y="38"/>
                  <a:pt x="546" y="38"/>
                  <a:pt x="546" y="38"/>
                </a:cubicBezTo>
                <a:cubicBezTo>
                  <a:pt x="376" y="40"/>
                  <a:pt x="376" y="40"/>
                  <a:pt x="376" y="40"/>
                </a:cubicBezTo>
                <a:cubicBezTo>
                  <a:pt x="324" y="52"/>
                  <a:pt x="234" y="51"/>
                  <a:pt x="160" y="20"/>
                </a:cubicBezTo>
                <a:cubicBezTo>
                  <a:pt x="111" y="0"/>
                  <a:pt x="58" y="19"/>
                  <a:pt x="26" y="34"/>
                </a:cubicBezTo>
                <a:cubicBezTo>
                  <a:pt x="9" y="66"/>
                  <a:pt x="0" y="103"/>
                  <a:pt x="0" y="142"/>
                </a:cubicBezTo>
                <a:cubicBezTo>
                  <a:pt x="0" y="268"/>
                  <a:pt x="102" y="371"/>
                  <a:pt x="229" y="371"/>
                </a:cubicBezTo>
                <a:cubicBezTo>
                  <a:pt x="356" y="371"/>
                  <a:pt x="458" y="268"/>
                  <a:pt x="458" y="142"/>
                </a:cubicBezTo>
                <a:cubicBezTo>
                  <a:pt x="458" y="133"/>
                  <a:pt x="458" y="124"/>
                  <a:pt x="457" y="116"/>
                </a:cubicBezTo>
                <a:cubicBezTo>
                  <a:pt x="627" y="50"/>
                  <a:pt x="627" y="50"/>
                  <a:pt x="627" y="50"/>
                </a:cubicBezTo>
                <a:cubicBezTo>
                  <a:pt x="628" y="49"/>
                  <a:pt x="630" y="48"/>
                  <a:pt x="631" y="48"/>
                </a:cubicBezTo>
                <a:cubicBezTo>
                  <a:pt x="631" y="47"/>
                  <a:pt x="631" y="47"/>
                  <a:pt x="631" y="47"/>
                </a:cubicBezTo>
                <a:cubicBezTo>
                  <a:pt x="632" y="46"/>
                  <a:pt x="633" y="46"/>
                  <a:pt x="635" y="45"/>
                </a:cubicBezTo>
                <a:cubicBezTo>
                  <a:pt x="635" y="45"/>
                  <a:pt x="635" y="45"/>
                  <a:pt x="635" y="45"/>
                </a:cubicBezTo>
                <a:cubicBezTo>
                  <a:pt x="636" y="45"/>
                  <a:pt x="637" y="45"/>
                  <a:pt x="638" y="44"/>
                </a:cubicBezTo>
                <a:cubicBezTo>
                  <a:pt x="638" y="44"/>
                  <a:pt x="638" y="44"/>
                  <a:pt x="638" y="44"/>
                </a:cubicBezTo>
                <a:cubicBezTo>
                  <a:pt x="639" y="44"/>
                  <a:pt x="640" y="43"/>
                  <a:pt x="641" y="43"/>
                </a:cubicBezTo>
                <a:cubicBezTo>
                  <a:pt x="642" y="43"/>
                  <a:pt x="642" y="43"/>
                  <a:pt x="642" y="43"/>
                </a:cubicBezTo>
                <a:cubicBezTo>
                  <a:pt x="643" y="43"/>
                  <a:pt x="644" y="43"/>
                  <a:pt x="645" y="43"/>
                </a:cubicBezTo>
                <a:cubicBezTo>
                  <a:pt x="645" y="43"/>
                  <a:pt x="645" y="43"/>
                  <a:pt x="645" y="43"/>
                </a:cubicBezTo>
                <a:cubicBezTo>
                  <a:pt x="646" y="43"/>
                  <a:pt x="647" y="43"/>
                  <a:pt x="648" y="43"/>
                </a:cubicBezTo>
                <a:cubicBezTo>
                  <a:pt x="648" y="43"/>
                  <a:pt x="648" y="43"/>
                  <a:pt x="649" y="43"/>
                </a:cubicBezTo>
                <a:cubicBezTo>
                  <a:pt x="649" y="43"/>
                  <a:pt x="650" y="43"/>
                  <a:pt x="651" y="43"/>
                </a:cubicBezTo>
                <a:cubicBezTo>
                  <a:pt x="651" y="43"/>
                  <a:pt x="651" y="43"/>
                  <a:pt x="651" y="43"/>
                </a:cubicBezTo>
                <a:cubicBezTo>
                  <a:pt x="652" y="43"/>
                  <a:pt x="653" y="43"/>
                  <a:pt x="654" y="44"/>
                </a:cubicBezTo>
                <a:cubicBezTo>
                  <a:pt x="654" y="44"/>
                  <a:pt x="655" y="44"/>
                  <a:pt x="655" y="44"/>
                </a:cubicBezTo>
                <a:cubicBezTo>
                  <a:pt x="656" y="44"/>
                  <a:pt x="656" y="44"/>
                  <a:pt x="657" y="45"/>
                </a:cubicBezTo>
                <a:cubicBezTo>
                  <a:pt x="657" y="45"/>
                  <a:pt x="657" y="45"/>
                  <a:pt x="657" y="45"/>
                </a:cubicBezTo>
                <a:cubicBezTo>
                  <a:pt x="658" y="45"/>
                  <a:pt x="659" y="45"/>
                  <a:pt x="660" y="46"/>
                </a:cubicBezTo>
                <a:cubicBezTo>
                  <a:pt x="660" y="46"/>
                  <a:pt x="660" y="46"/>
                  <a:pt x="660" y="46"/>
                </a:cubicBezTo>
                <a:cubicBezTo>
                  <a:pt x="661" y="46"/>
                  <a:pt x="662" y="46"/>
                  <a:pt x="662" y="47"/>
                </a:cubicBezTo>
                <a:cubicBezTo>
                  <a:pt x="663" y="47"/>
                  <a:pt x="663" y="47"/>
                  <a:pt x="663" y="47"/>
                </a:cubicBezTo>
                <a:cubicBezTo>
                  <a:pt x="663" y="47"/>
                  <a:pt x="664" y="48"/>
                  <a:pt x="665" y="48"/>
                </a:cubicBezTo>
                <a:cubicBezTo>
                  <a:pt x="665" y="48"/>
                  <a:pt x="665" y="48"/>
                  <a:pt x="665" y="48"/>
                </a:cubicBezTo>
                <a:cubicBezTo>
                  <a:pt x="666" y="49"/>
                  <a:pt x="666" y="49"/>
                  <a:pt x="667" y="49"/>
                </a:cubicBezTo>
                <a:cubicBezTo>
                  <a:pt x="667" y="49"/>
                  <a:pt x="667" y="49"/>
                  <a:pt x="667" y="50"/>
                </a:cubicBezTo>
                <a:cubicBezTo>
                  <a:pt x="668" y="50"/>
                  <a:pt x="668" y="50"/>
                  <a:pt x="669" y="51"/>
                </a:cubicBezTo>
                <a:cubicBezTo>
                  <a:pt x="669" y="51"/>
                  <a:pt x="669" y="51"/>
                  <a:pt x="669" y="51"/>
                </a:cubicBezTo>
                <a:cubicBezTo>
                  <a:pt x="670" y="51"/>
                  <a:pt x="670" y="52"/>
                  <a:pt x="671" y="52"/>
                </a:cubicBezTo>
                <a:cubicBezTo>
                  <a:pt x="671" y="52"/>
                  <a:pt x="671" y="52"/>
                  <a:pt x="671" y="52"/>
                </a:cubicBezTo>
                <a:cubicBezTo>
                  <a:pt x="671" y="53"/>
                  <a:pt x="672" y="53"/>
                  <a:pt x="672" y="53"/>
                </a:cubicBezTo>
                <a:cubicBezTo>
                  <a:pt x="674" y="55"/>
                  <a:pt x="675" y="56"/>
                  <a:pt x="675" y="56"/>
                </a:cubicBezTo>
                <a:cubicBezTo>
                  <a:pt x="740" y="158"/>
                  <a:pt x="657" y="158"/>
                  <a:pt x="657" y="158"/>
                </a:cubicBezTo>
                <a:cubicBezTo>
                  <a:pt x="657" y="158"/>
                  <a:pt x="502" y="108"/>
                  <a:pt x="521" y="198"/>
                </a:cubicBezTo>
                <a:cubicBezTo>
                  <a:pt x="541" y="295"/>
                  <a:pt x="694" y="255"/>
                  <a:pt x="737" y="224"/>
                </a:cubicBezTo>
                <a:cubicBezTo>
                  <a:pt x="780" y="194"/>
                  <a:pt x="848" y="186"/>
                  <a:pt x="848" y="186"/>
                </a:cubicBezTo>
                <a:cubicBezTo>
                  <a:pt x="1098" y="171"/>
                  <a:pt x="1125" y="339"/>
                  <a:pt x="1125" y="339"/>
                </a:cubicBezTo>
                <a:cubicBezTo>
                  <a:pt x="1125" y="339"/>
                  <a:pt x="1150" y="426"/>
                  <a:pt x="1196" y="560"/>
                </a:cubicBezTo>
                <a:cubicBezTo>
                  <a:pt x="1251" y="722"/>
                  <a:pt x="1433" y="688"/>
                  <a:pt x="1565" y="632"/>
                </a:cubicBezTo>
                <a:cubicBezTo>
                  <a:pt x="1697" y="576"/>
                  <a:pt x="1768" y="578"/>
                  <a:pt x="1768" y="578"/>
                </a:cubicBezTo>
                <a:cubicBezTo>
                  <a:pt x="2057" y="580"/>
                  <a:pt x="2044" y="714"/>
                  <a:pt x="2153" y="882"/>
                </a:cubicBezTo>
                <a:cubicBezTo>
                  <a:pt x="2262" y="1050"/>
                  <a:pt x="2457" y="1032"/>
                  <a:pt x="2502" y="1022"/>
                </a:cubicBezTo>
                <a:cubicBezTo>
                  <a:pt x="2551" y="1011"/>
                  <a:pt x="2794" y="954"/>
                  <a:pt x="2885" y="986"/>
                </a:cubicBezTo>
                <a:cubicBezTo>
                  <a:pt x="2976" y="1018"/>
                  <a:pt x="3106" y="1041"/>
                  <a:pt x="3132" y="1039"/>
                </a:cubicBezTo>
                <a:cubicBezTo>
                  <a:pt x="3166" y="1037"/>
                  <a:pt x="3257" y="1038"/>
                  <a:pt x="3288" y="1052"/>
                </a:cubicBezTo>
                <a:cubicBezTo>
                  <a:pt x="3318" y="1067"/>
                  <a:pt x="3342" y="1074"/>
                  <a:pt x="3368" y="1072"/>
                </a:cubicBezTo>
                <a:cubicBezTo>
                  <a:pt x="3393" y="1071"/>
                  <a:pt x="3476" y="1056"/>
                  <a:pt x="3445" y="1012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146050" y="1952625"/>
            <a:ext cx="2278063" cy="1579563"/>
            <a:chOff x="146050" y="1952625"/>
            <a:chExt cx="2278063" cy="1579563"/>
          </a:xfrm>
        </p:grpSpPr>
        <p:sp>
          <p:nvSpPr>
            <p:cNvPr id="6" name="Line 22"/>
            <p:cNvSpPr>
              <a:spLocks noChangeShapeType="1"/>
            </p:cNvSpPr>
            <p:nvPr/>
          </p:nvSpPr>
          <p:spPr bwMode="auto">
            <a:xfrm>
              <a:off x="2071688" y="2105025"/>
              <a:ext cx="0" cy="0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Freeform 24"/>
            <p:cNvSpPr>
              <a:spLocks/>
            </p:cNvSpPr>
            <p:nvPr/>
          </p:nvSpPr>
          <p:spPr bwMode="auto">
            <a:xfrm>
              <a:off x="146050" y="1952625"/>
              <a:ext cx="2278063" cy="1579563"/>
            </a:xfrm>
            <a:custGeom>
              <a:avLst/>
              <a:gdLst>
                <a:gd name="T0" fmla="*/ 671 w 686"/>
                <a:gd name="T1" fmla="*/ 125 h 476"/>
                <a:gd name="T2" fmla="*/ 629 w 686"/>
                <a:gd name="T3" fmla="*/ 25 h 476"/>
                <a:gd name="T4" fmla="*/ 595 w 686"/>
                <a:gd name="T5" fmla="*/ 5 h 476"/>
                <a:gd name="T6" fmla="*/ 579 w 686"/>
                <a:gd name="T7" fmla="*/ 39 h 476"/>
                <a:gd name="T8" fmla="*/ 409 w 686"/>
                <a:gd name="T9" fmla="*/ 105 h 476"/>
                <a:gd name="T10" fmla="*/ 229 w 686"/>
                <a:gd name="T11" fmla="*/ 17 h 476"/>
                <a:gd name="T12" fmla="*/ 0 w 686"/>
                <a:gd name="T13" fmla="*/ 247 h 476"/>
                <a:gd name="T14" fmla="*/ 229 w 686"/>
                <a:gd name="T15" fmla="*/ 476 h 476"/>
                <a:gd name="T16" fmla="*/ 458 w 686"/>
                <a:gd name="T17" fmla="*/ 247 h 476"/>
                <a:gd name="T18" fmla="*/ 457 w 686"/>
                <a:gd name="T19" fmla="*/ 221 h 476"/>
                <a:gd name="T20" fmla="*/ 627 w 686"/>
                <a:gd name="T21" fmla="*/ 155 h 476"/>
                <a:gd name="T22" fmla="*/ 663 w 686"/>
                <a:gd name="T23" fmla="*/ 166 h 476"/>
                <a:gd name="T24" fmla="*/ 671 w 686"/>
                <a:gd name="T25" fmla="*/ 125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6" h="476">
                  <a:moveTo>
                    <a:pt x="671" y="125"/>
                  </a:moveTo>
                  <a:cubicBezTo>
                    <a:pt x="629" y="25"/>
                    <a:pt x="629" y="25"/>
                    <a:pt x="629" y="25"/>
                  </a:cubicBezTo>
                  <a:cubicBezTo>
                    <a:pt x="623" y="15"/>
                    <a:pt x="614" y="0"/>
                    <a:pt x="595" y="5"/>
                  </a:cubicBezTo>
                  <a:cubicBezTo>
                    <a:pt x="581" y="9"/>
                    <a:pt x="579" y="28"/>
                    <a:pt x="579" y="39"/>
                  </a:cubicBezTo>
                  <a:cubicBezTo>
                    <a:pt x="409" y="105"/>
                    <a:pt x="409" y="105"/>
                    <a:pt x="409" y="105"/>
                  </a:cubicBezTo>
                  <a:cubicBezTo>
                    <a:pt x="367" y="52"/>
                    <a:pt x="302" y="17"/>
                    <a:pt x="229" y="17"/>
                  </a:cubicBezTo>
                  <a:cubicBezTo>
                    <a:pt x="102" y="17"/>
                    <a:pt x="0" y="120"/>
                    <a:pt x="0" y="247"/>
                  </a:cubicBezTo>
                  <a:cubicBezTo>
                    <a:pt x="0" y="373"/>
                    <a:pt x="102" y="476"/>
                    <a:pt x="229" y="476"/>
                  </a:cubicBezTo>
                  <a:cubicBezTo>
                    <a:pt x="356" y="476"/>
                    <a:pt x="458" y="373"/>
                    <a:pt x="458" y="247"/>
                  </a:cubicBezTo>
                  <a:cubicBezTo>
                    <a:pt x="458" y="238"/>
                    <a:pt x="458" y="229"/>
                    <a:pt x="457" y="221"/>
                  </a:cubicBezTo>
                  <a:cubicBezTo>
                    <a:pt x="627" y="155"/>
                    <a:pt x="627" y="155"/>
                    <a:pt x="627" y="155"/>
                  </a:cubicBezTo>
                  <a:cubicBezTo>
                    <a:pt x="636" y="163"/>
                    <a:pt x="649" y="172"/>
                    <a:pt x="663" y="166"/>
                  </a:cubicBezTo>
                  <a:cubicBezTo>
                    <a:pt x="686" y="156"/>
                    <a:pt x="671" y="125"/>
                    <a:pt x="671" y="125"/>
                  </a:cubicBezTo>
                  <a:close/>
                </a:path>
              </a:pathLst>
            </a:custGeom>
            <a:noFill/>
            <a:ln w="12700" cap="flat">
              <a:solidFill>
                <a:schemeClr val="tx1">
                  <a:lumMod val="65000"/>
                  <a:lumOff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Freeform 25"/>
            <p:cNvSpPr>
              <a:spLocks/>
            </p:cNvSpPr>
            <p:nvPr/>
          </p:nvSpPr>
          <p:spPr bwMode="auto">
            <a:xfrm>
              <a:off x="2114550" y="1978025"/>
              <a:ext cx="273050" cy="534988"/>
            </a:xfrm>
            <a:custGeom>
              <a:avLst/>
              <a:gdLst>
                <a:gd name="T0" fmla="*/ 31 w 82"/>
                <a:gd name="T1" fmla="*/ 9 h 161"/>
                <a:gd name="T2" fmla="*/ 9 w 82"/>
                <a:gd name="T3" fmla="*/ 29 h 161"/>
                <a:gd name="T4" fmla="*/ 57 w 82"/>
                <a:gd name="T5" fmla="*/ 138 h 161"/>
                <a:gd name="T6" fmla="*/ 82 w 82"/>
                <a:gd name="T7" fmla="*/ 13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161">
                  <a:moveTo>
                    <a:pt x="31" y="9"/>
                  </a:moveTo>
                  <a:cubicBezTo>
                    <a:pt x="31" y="9"/>
                    <a:pt x="0" y="0"/>
                    <a:pt x="9" y="29"/>
                  </a:cubicBezTo>
                  <a:cubicBezTo>
                    <a:pt x="19" y="58"/>
                    <a:pt x="57" y="138"/>
                    <a:pt x="57" y="138"/>
                  </a:cubicBezTo>
                  <a:cubicBezTo>
                    <a:pt x="57" y="138"/>
                    <a:pt x="67" y="161"/>
                    <a:pt x="82" y="130"/>
                  </a:cubicBezTo>
                </a:path>
              </a:pathLst>
            </a:custGeom>
            <a:noFill/>
            <a:ln w="12700" cap="flat">
              <a:solidFill>
                <a:schemeClr val="tx1">
                  <a:lumMod val="65000"/>
                  <a:lumOff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auto">
            <a:xfrm>
              <a:off x="2344738" y="2413000"/>
              <a:ext cx="55563" cy="69850"/>
            </a:xfrm>
            <a:custGeom>
              <a:avLst/>
              <a:gdLst>
                <a:gd name="T0" fmla="*/ 10 w 17"/>
                <a:gd name="T1" fmla="*/ 0 h 21"/>
                <a:gd name="T2" fmla="*/ 0 w 17"/>
                <a:gd name="T3" fmla="*/ 13 h 21"/>
                <a:gd name="T4" fmla="*/ 5 w 17"/>
                <a:gd name="T5" fmla="*/ 15 h 21"/>
                <a:gd name="T6" fmla="*/ 12 w 17"/>
                <a:gd name="T7" fmla="*/ 21 h 21"/>
                <a:gd name="T8" fmla="*/ 17 w 17"/>
                <a:gd name="T9" fmla="*/ 12 h 21"/>
                <a:gd name="T10" fmla="*/ 16 w 17"/>
                <a:gd name="T11" fmla="*/ 4 h 21"/>
                <a:gd name="T12" fmla="*/ 10 w 17"/>
                <a:gd name="T13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21">
                  <a:moveTo>
                    <a:pt x="10" y="0"/>
                  </a:moveTo>
                  <a:cubicBezTo>
                    <a:pt x="10" y="0"/>
                    <a:pt x="5" y="8"/>
                    <a:pt x="0" y="13"/>
                  </a:cubicBezTo>
                  <a:cubicBezTo>
                    <a:pt x="0" y="13"/>
                    <a:pt x="5" y="15"/>
                    <a:pt x="5" y="15"/>
                  </a:cubicBezTo>
                  <a:cubicBezTo>
                    <a:pt x="5" y="15"/>
                    <a:pt x="10" y="19"/>
                    <a:pt x="12" y="21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1" y="0"/>
                    <a:pt x="10" y="0"/>
                  </a:cubicBezTo>
                  <a:close/>
                </a:path>
              </a:pathLst>
            </a:custGeom>
            <a:solidFill>
              <a:srgbClr val="A4B1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59" name="矩形 58"/>
          <p:cNvSpPr/>
          <p:nvPr/>
        </p:nvSpPr>
        <p:spPr>
          <a:xfrm>
            <a:off x="4358889" y="689124"/>
            <a:ext cx="34678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latin typeface="+mj-lt"/>
              </a:rPr>
              <a:t>ADD YOUR PROJECT TITLE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3079093" y="2135505"/>
            <a:ext cx="2874033" cy="880036"/>
            <a:chOff x="3079093" y="2135505"/>
            <a:chExt cx="2874033" cy="880036"/>
          </a:xfrm>
        </p:grpSpPr>
        <p:sp>
          <p:nvSpPr>
            <p:cNvPr id="13" name="椭圆 12"/>
            <p:cNvSpPr/>
            <p:nvPr/>
          </p:nvSpPr>
          <p:spPr>
            <a:xfrm>
              <a:off x="3079093" y="2146439"/>
              <a:ext cx="712978" cy="712978"/>
            </a:xfrm>
            <a:prstGeom prst="ellipse">
              <a:avLst/>
            </a:prstGeom>
            <a:gradFill>
              <a:gsLst>
                <a:gs pos="0">
                  <a:schemeClr val="tx1">
                    <a:lumMod val="50000"/>
                    <a:lumOff val="50000"/>
                  </a:schemeClr>
                </a:gs>
                <a:gs pos="76000">
                  <a:schemeClr val="tx1">
                    <a:lumMod val="95000"/>
                    <a:lumOff val="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 dirty="0"/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3248457" y="2260554"/>
              <a:ext cx="344925" cy="410545"/>
              <a:chOff x="2155826" y="2678113"/>
              <a:chExt cx="650875" cy="774700"/>
            </a:xfrm>
          </p:grpSpPr>
          <p:sp>
            <p:nvSpPr>
              <p:cNvPr id="15" name="Freeform 36"/>
              <p:cNvSpPr>
                <a:spLocks/>
              </p:cNvSpPr>
              <p:nvPr/>
            </p:nvSpPr>
            <p:spPr bwMode="auto">
              <a:xfrm>
                <a:off x="2557463" y="2827338"/>
                <a:ext cx="39688" cy="146050"/>
              </a:xfrm>
              <a:custGeom>
                <a:avLst/>
                <a:gdLst>
                  <a:gd name="T0" fmla="*/ 12 w 12"/>
                  <a:gd name="T1" fmla="*/ 0 h 44"/>
                  <a:gd name="T2" fmla="*/ 12 w 12"/>
                  <a:gd name="T3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2" h="44">
                    <a:moveTo>
                      <a:pt x="12" y="0"/>
                    </a:moveTo>
                    <a:cubicBezTo>
                      <a:pt x="0" y="15"/>
                      <a:pt x="0" y="30"/>
                      <a:pt x="12" y="44"/>
                    </a:cubicBezTo>
                  </a:path>
                </a:pathLst>
              </a:custGeom>
              <a:noFill/>
              <a:ln w="26988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6" name="Freeform 37"/>
              <p:cNvSpPr>
                <a:spLocks/>
              </p:cNvSpPr>
              <p:nvPr/>
            </p:nvSpPr>
            <p:spPr bwMode="auto">
              <a:xfrm>
                <a:off x="2417763" y="2678113"/>
                <a:ext cx="69850" cy="298450"/>
              </a:xfrm>
              <a:custGeom>
                <a:avLst/>
                <a:gdLst>
                  <a:gd name="T0" fmla="*/ 11 w 21"/>
                  <a:gd name="T1" fmla="*/ 90 h 90"/>
                  <a:gd name="T2" fmla="*/ 11 w 21"/>
                  <a:gd name="T3" fmla="*/ 45 h 90"/>
                  <a:gd name="T4" fmla="*/ 10 w 21"/>
                  <a:gd name="T5" fmla="*/ 44 h 90"/>
                  <a:gd name="T6" fmla="*/ 10 w 21"/>
                  <a:gd name="T7" fmla="*/ 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90">
                    <a:moveTo>
                      <a:pt x="11" y="90"/>
                    </a:moveTo>
                    <a:cubicBezTo>
                      <a:pt x="21" y="75"/>
                      <a:pt x="21" y="60"/>
                      <a:pt x="11" y="45"/>
                    </a:cubicBezTo>
                    <a:cubicBezTo>
                      <a:pt x="10" y="44"/>
                      <a:pt x="10" y="44"/>
                      <a:pt x="10" y="44"/>
                    </a:cubicBezTo>
                    <a:cubicBezTo>
                      <a:pt x="0" y="30"/>
                      <a:pt x="0" y="15"/>
                      <a:pt x="10" y="0"/>
                    </a:cubicBezTo>
                  </a:path>
                </a:pathLst>
              </a:custGeom>
              <a:noFill/>
              <a:ln w="26988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7" name="Freeform 38"/>
              <p:cNvSpPr>
                <a:spLocks/>
              </p:cNvSpPr>
              <p:nvPr/>
            </p:nvSpPr>
            <p:spPr bwMode="auto">
              <a:xfrm>
                <a:off x="2155826" y="3040063"/>
                <a:ext cx="635000" cy="412750"/>
              </a:xfrm>
              <a:custGeom>
                <a:avLst/>
                <a:gdLst>
                  <a:gd name="T0" fmla="*/ 44 w 191"/>
                  <a:gd name="T1" fmla="*/ 0 h 124"/>
                  <a:gd name="T2" fmla="*/ 191 w 191"/>
                  <a:gd name="T3" fmla="*/ 0 h 124"/>
                  <a:gd name="T4" fmla="*/ 191 w 191"/>
                  <a:gd name="T5" fmla="*/ 3 h 124"/>
                  <a:gd name="T6" fmla="*/ 191 w 191"/>
                  <a:gd name="T7" fmla="*/ 106 h 124"/>
                  <a:gd name="T8" fmla="*/ 173 w 191"/>
                  <a:gd name="T9" fmla="*/ 124 h 124"/>
                  <a:gd name="T10" fmla="*/ 61 w 191"/>
                  <a:gd name="T11" fmla="*/ 124 h 124"/>
                  <a:gd name="T12" fmla="*/ 44 w 191"/>
                  <a:gd name="T13" fmla="*/ 106 h 124"/>
                  <a:gd name="T14" fmla="*/ 44 w 191"/>
                  <a:gd name="T15" fmla="*/ 0 h 124"/>
                  <a:gd name="T16" fmla="*/ 44 w 191"/>
                  <a:gd name="T17" fmla="*/ 20 h 124"/>
                  <a:gd name="T18" fmla="*/ 39 w 191"/>
                  <a:gd name="T19" fmla="*/ 20 h 124"/>
                  <a:gd name="T20" fmla="*/ 11 w 191"/>
                  <a:gd name="T21" fmla="*/ 31 h 124"/>
                  <a:gd name="T22" fmla="*/ 0 w 191"/>
                  <a:gd name="T23" fmla="*/ 58 h 124"/>
                  <a:gd name="T24" fmla="*/ 11 w 191"/>
                  <a:gd name="T25" fmla="*/ 86 h 124"/>
                  <a:gd name="T26" fmla="*/ 39 w 191"/>
                  <a:gd name="T27" fmla="*/ 97 h 124"/>
                  <a:gd name="T28" fmla="*/ 41 w 191"/>
                  <a:gd name="T29" fmla="*/ 97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91" h="124">
                    <a:moveTo>
                      <a:pt x="44" y="0"/>
                    </a:moveTo>
                    <a:cubicBezTo>
                      <a:pt x="191" y="0"/>
                      <a:pt x="191" y="0"/>
                      <a:pt x="191" y="0"/>
                    </a:cubicBezTo>
                    <a:cubicBezTo>
                      <a:pt x="191" y="3"/>
                      <a:pt x="191" y="3"/>
                      <a:pt x="191" y="3"/>
                    </a:cubicBezTo>
                    <a:cubicBezTo>
                      <a:pt x="191" y="106"/>
                      <a:pt x="191" y="106"/>
                      <a:pt x="191" y="106"/>
                    </a:cubicBezTo>
                    <a:cubicBezTo>
                      <a:pt x="191" y="118"/>
                      <a:pt x="185" y="124"/>
                      <a:pt x="173" y="124"/>
                    </a:cubicBezTo>
                    <a:cubicBezTo>
                      <a:pt x="61" y="124"/>
                      <a:pt x="61" y="124"/>
                      <a:pt x="61" y="124"/>
                    </a:cubicBezTo>
                    <a:cubicBezTo>
                      <a:pt x="50" y="124"/>
                      <a:pt x="44" y="118"/>
                      <a:pt x="44" y="106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4" y="20"/>
                      <a:pt x="44" y="20"/>
                      <a:pt x="44" y="20"/>
                    </a:cubicBezTo>
                    <a:cubicBezTo>
                      <a:pt x="43" y="20"/>
                      <a:pt x="39" y="20"/>
                      <a:pt x="39" y="20"/>
                    </a:cubicBezTo>
                    <a:cubicBezTo>
                      <a:pt x="28" y="20"/>
                      <a:pt x="19" y="23"/>
                      <a:pt x="11" y="31"/>
                    </a:cubicBezTo>
                    <a:cubicBezTo>
                      <a:pt x="3" y="39"/>
                      <a:pt x="0" y="48"/>
                      <a:pt x="0" y="58"/>
                    </a:cubicBezTo>
                    <a:cubicBezTo>
                      <a:pt x="0" y="69"/>
                      <a:pt x="3" y="78"/>
                      <a:pt x="11" y="86"/>
                    </a:cubicBezTo>
                    <a:cubicBezTo>
                      <a:pt x="19" y="94"/>
                      <a:pt x="28" y="97"/>
                      <a:pt x="39" y="97"/>
                    </a:cubicBezTo>
                    <a:cubicBezTo>
                      <a:pt x="41" y="97"/>
                      <a:pt x="41" y="97"/>
                      <a:pt x="41" y="97"/>
                    </a:cubicBezTo>
                  </a:path>
                </a:pathLst>
              </a:custGeom>
              <a:noFill/>
              <a:ln w="26988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8" name="Line 39"/>
              <p:cNvSpPr>
                <a:spLocks noChangeShapeType="1"/>
              </p:cNvSpPr>
              <p:nvPr/>
            </p:nvSpPr>
            <p:spPr bwMode="auto">
              <a:xfrm flipH="1">
                <a:off x="2287588" y="3063875"/>
                <a:ext cx="519113" cy="0"/>
              </a:xfrm>
              <a:prstGeom prst="line">
                <a:avLst/>
              </a:prstGeom>
              <a:noFill/>
              <a:ln w="26988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60" name="矩形 59"/>
            <p:cNvSpPr/>
            <p:nvPr/>
          </p:nvSpPr>
          <p:spPr>
            <a:xfrm>
              <a:off x="3786340" y="2369210"/>
              <a:ext cx="2166786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IF YOU LIKE THIS POWERPOINT TEMPLATE,PLEASE FOCUS ON ME,YOU WILL GET BETTER.</a:t>
              </a:r>
              <a:endPara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61" name="矩形 60"/>
            <p:cNvSpPr/>
            <p:nvPr/>
          </p:nvSpPr>
          <p:spPr>
            <a:xfrm>
              <a:off x="3781832" y="2135505"/>
              <a:ext cx="1380506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400" b="1" dirty="0">
                  <a:latin typeface="+mj-lt"/>
                </a:rPr>
                <a:t>ADD TITLE </a:t>
              </a:r>
              <a:r>
                <a:rPr lang="en-US" altLang="zh-CN" sz="1400" b="1" dirty="0">
                  <a:latin typeface="+mj-lt"/>
                </a:rPr>
                <a:t>HERE</a:t>
              </a:r>
              <a:endParaRPr lang="zh-CN" altLang="en-US" sz="1400" b="1" dirty="0">
                <a:latin typeface="+mj-lt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6208180" y="3474838"/>
            <a:ext cx="2822566" cy="880036"/>
            <a:chOff x="6208180" y="3474838"/>
            <a:chExt cx="2822566" cy="880036"/>
          </a:xfrm>
        </p:grpSpPr>
        <p:sp>
          <p:nvSpPr>
            <p:cNvPr id="27" name="椭圆 26"/>
            <p:cNvSpPr/>
            <p:nvPr/>
          </p:nvSpPr>
          <p:spPr>
            <a:xfrm>
              <a:off x="6208180" y="3486255"/>
              <a:ext cx="712978" cy="712978"/>
            </a:xfrm>
            <a:prstGeom prst="ellipse">
              <a:avLst/>
            </a:prstGeom>
            <a:gradFill>
              <a:gsLst>
                <a:gs pos="0">
                  <a:schemeClr val="tx1">
                    <a:lumMod val="50000"/>
                    <a:lumOff val="50000"/>
                  </a:schemeClr>
                </a:gs>
                <a:gs pos="76000">
                  <a:schemeClr val="tx1">
                    <a:lumMod val="95000"/>
                    <a:lumOff val="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 dirty="0"/>
            </a:p>
          </p:txBody>
        </p:sp>
        <p:grpSp>
          <p:nvGrpSpPr>
            <p:cNvPr id="28" name="组合 27"/>
            <p:cNvGrpSpPr/>
            <p:nvPr/>
          </p:nvGrpSpPr>
          <p:grpSpPr>
            <a:xfrm>
              <a:off x="6341230" y="3626704"/>
              <a:ext cx="410302" cy="408730"/>
              <a:chOff x="5375392" y="3582376"/>
              <a:chExt cx="828675" cy="825500"/>
            </a:xfrm>
          </p:grpSpPr>
          <p:sp>
            <p:nvSpPr>
              <p:cNvPr id="29" name="Oval 16"/>
              <p:cNvSpPr>
                <a:spLocks noChangeArrowheads="1"/>
              </p:cNvSpPr>
              <p:nvPr/>
            </p:nvSpPr>
            <p:spPr bwMode="auto">
              <a:xfrm>
                <a:off x="5375392" y="3582376"/>
                <a:ext cx="828675" cy="825500"/>
              </a:xfrm>
              <a:prstGeom prst="ellipse">
                <a:avLst/>
              </a:prstGeom>
              <a:noFill/>
              <a:ln w="26988" cap="rnd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" name="Line 17"/>
              <p:cNvSpPr>
                <a:spLocks noChangeShapeType="1"/>
              </p:cNvSpPr>
              <p:nvPr/>
            </p:nvSpPr>
            <p:spPr bwMode="auto">
              <a:xfrm>
                <a:off x="5788142" y="3582376"/>
                <a:ext cx="0" cy="825500"/>
              </a:xfrm>
              <a:prstGeom prst="line">
                <a:avLst/>
              </a:prstGeom>
              <a:noFill/>
              <a:ln w="26988" cap="rnd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" name="Line 18"/>
              <p:cNvSpPr>
                <a:spLocks noChangeShapeType="1"/>
              </p:cNvSpPr>
              <p:nvPr/>
            </p:nvSpPr>
            <p:spPr bwMode="auto">
              <a:xfrm flipH="1">
                <a:off x="5375392" y="3995126"/>
                <a:ext cx="825500" cy="0"/>
              </a:xfrm>
              <a:prstGeom prst="line">
                <a:avLst/>
              </a:prstGeom>
              <a:noFill/>
              <a:ln w="26988" cap="rnd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" name="Freeform 19"/>
              <p:cNvSpPr>
                <a:spLocks/>
              </p:cNvSpPr>
              <p:nvPr/>
            </p:nvSpPr>
            <p:spPr bwMode="auto">
              <a:xfrm>
                <a:off x="5575417" y="3582376"/>
                <a:ext cx="187325" cy="825500"/>
              </a:xfrm>
              <a:custGeom>
                <a:avLst/>
                <a:gdLst>
                  <a:gd name="T0" fmla="*/ 56 w 56"/>
                  <a:gd name="T1" fmla="*/ 0 h 248"/>
                  <a:gd name="T2" fmla="*/ 0 w 56"/>
                  <a:gd name="T3" fmla="*/ 124 h 248"/>
                  <a:gd name="T4" fmla="*/ 56 w 56"/>
                  <a:gd name="T5" fmla="*/ 248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6" h="248">
                    <a:moveTo>
                      <a:pt x="56" y="0"/>
                    </a:moveTo>
                    <a:cubicBezTo>
                      <a:pt x="56" y="0"/>
                      <a:pt x="0" y="44"/>
                      <a:pt x="0" y="124"/>
                    </a:cubicBezTo>
                    <a:cubicBezTo>
                      <a:pt x="0" y="204"/>
                      <a:pt x="56" y="248"/>
                      <a:pt x="56" y="248"/>
                    </a:cubicBezTo>
                  </a:path>
                </a:pathLst>
              </a:custGeom>
              <a:noFill/>
              <a:ln w="26988" cap="rnd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" name="Freeform 20"/>
              <p:cNvSpPr>
                <a:spLocks/>
              </p:cNvSpPr>
              <p:nvPr/>
            </p:nvSpPr>
            <p:spPr bwMode="auto">
              <a:xfrm>
                <a:off x="5815129" y="3582376"/>
                <a:ext cx="187325" cy="825500"/>
              </a:xfrm>
              <a:custGeom>
                <a:avLst/>
                <a:gdLst>
                  <a:gd name="T0" fmla="*/ 0 w 56"/>
                  <a:gd name="T1" fmla="*/ 0 h 248"/>
                  <a:gd name="T2" fmla="*/ 56 w 56"/>
                  <a:gd name="T3" fmla="*/ 124 h 248"/>
                  <a:gd name="T4" fmla="*/ 0 w 56"/>
                  <a:gd name="T5" fmla="*/ 248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6" h="248">
                    <a:moveTo>
                      <a:pt x="0" y="0"/>
                    </a:moveTo>
                    <a:cubicBezTo>
                      <a:pt x="0" y="0"/>
                      <a:pt x="56" y="44"/>
                      <a:pt x="56" y="124"/>
                    </a:cubicBezTo>
                    <a:cubicBezTo>
                      <a:pt x="56" y="204"/>
                      <a:pt x="0" y="248"/>
                      <a:pt x="0" y="248"/>
                    </a:cubicBezTo>
                  </a:path>
                </a:pathLst>
              </a:custGeom>
              <a:noFill/>
              <a:ln w="26988" cap="rnd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" name="Freeform 21"/>
              <p:cNvSpPr>
                <a:spLocks/>
              </p:cNvSpPr>
              <p:nvPr/>
            </p:nvSpPr>
            <p:spPr bwMode="auto">
              <a:xfrm>
                <a:off x="5469054" y="3728426"/>
                <a:ext cx="639763" cy="133350"/>
              </a:xfrm>
              <a:custGeom>
                <a:avLst/>
                <a:gdLst>
                  <a:gd name="T0" fmla="*/ 0 w 192"/>
                  <a:gd name="T1" fmla="*/ 0 h 40"/>
                  <a:gd name="T2" fmla="*/ 96 w 192"/>
                  <a:gd name="T3" fmla="*/ 40 h 40"/>
                  <a:gd name="T4" fmla="*/ 192 w 192"/>
                  <a:gd name="T5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2" h="40">
                    <a:moveTo>
                      <a:pt x="0" y="0"/>
                    </a:moveTo>
                    <a:cubicBezTo>
                      <a:pt x="0" y="0"/>
                      <a:pt x="20" y="40"/>
                      <a:pt x="96" y="40"/>
                    </a:cubicBezTo>
                    <a:cubicBezTo>
                      <a:pt x="172" y="40"/>
                      <a:pt x="192" y="0"/>
                      <a:pt x="192" y="0"/>
                    </a:cubicBezTo>
                  </a:path>
                </a:pathLst>
              </a:custGeom>
              <a:noFill/>
              <a:ln w="26988" cap="rnd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" name="Freeform 22"/>
              <p:cNvSpPr>
                <a:spLocks/>
              </p:cNvSpPr>
              <p:nvPr/>
            </p:nvSpPr>
            <p:spPr bwMode="auto">
              <a:xfrm>
                <a:off x="5469054" y="4128476"/>
                <a:ext cx="639763" cy="131763"/>
              </a:xfrm>
              <a:custGeom>
                <a:avLst/>
                <a:gdLst>
                  <a:gd name="T0" fmla="*/ 0 w 192"/>
                  <a:gd name="T1" fmla="*/ 40 h 40"/>
                  <a:gd name="T2" fmla="*/ 96 w 192"/>
                  <a:gd name="T3" fmla="*/ 0 h 40"/>
                  <a:gd name="T4" fmla="*/ 192 w 192"/>
                  <a:gd name="T5" fmla="*/ 4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2" h="40">
                    <a:moveTo>
                      <a:pt x="0" y="40"/>
                    </a:moveTo>
                    <a:cubicBezTo>
                      <a:pt x="0" y="40"/>
                      <a:pt x="20" y="0"/>
                      <a:pt x="96" y="0"/>
                    </a:cubicBezTo>
                    <a:cubicBezTo>
                      <a:pt x="172" y="0"/>
                      <a:pt x="192" y="40"/>
                      <a:pt x="192" y="40"/>
                    </a:cubicBezTo>
                  </a:path>
                </a:pathLst>
              </a:custGeom>
              <a:noFill/>
              <a:ln w="26988" cap="rnd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62" name="矩形 61"/>
            <p:cNvSpPr/>
            <p:nvPr/>
          </p:nvSpPr>
          <p:spPr>
            <a:xfrm>
              <a:off x="6863960" y="3708543"/>
              <a:ext cx="2166786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IF YOU LIKE THIS POWERPOINT TEMPLATE,PLEASE FOCUS ON ME,YOU WILL GET BETTER.</a:t>
              </a:r>
              <a:endPara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6859452" y="3474838"/>
              <a:ext cx="1380506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400" b="1" dirty="0">
                  <a:latin typeface="+mj-lt"/>
                </a:rPr>
                <a:t>ADD TITLE </a:t>
              </a:r>
              <a:r>
                <a:rPr lang="en-US" altLang="zh-CN" sz="1400" b="1" dirty="0">
                  <a:latin typeface="+mj-lt"/>
                </a:rPr>
                <a:t>HERE</a:t>
              </a:r>
              <a:endParaRPr lang="zh-CN" altLang="en-US" sz="1400" b="1" dirty="0">
                <a:latin typeface="+mj-lt"/>
              </a:endParaRPr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9760574" y="4015762"/>
            <a:ext cx="2251241" cy="1542544"/>
            <a:chOff x="9760574" y="4015762"/>
            <a:chExt cx="2251241" cy="1542544"/>
          </a:xfrm>
        </p:grpSpPr>
        <p:sp>
          <p:nvSpPr>
            <p:cNvPr id="42" name="椭圆 41"/>
            <p:cNvSpPr/>
            <p:nvPr/>
          </p:nvSpPr>
          <p:spPr>
            <a:xfrm>
              <a:off x="9760574" y="4845328"/>
              <a:ext cx="712978" cy="712978"/>
            </a:xfrm>
            <a:prstGeom prst="ellipse">
              <a:avLst/>
            </a:prstGeom>
            <a:gradFill>
              <a:gsLst>
                <a:gs pos="0">
                  <a:schemeClr val="tx1">
                    <a:lumMod val="50000"/>
                    <a:lumOff val="50000"/>
                  </a:schemeClr>
                </a:gs>
                <a:gs pos="76000">
                  <a:schemeClr val="tx1">
                    <a:lumMod val="95000"/>
                    <a:lumOff val="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 dirty="0"/>
            </a:p>
          </p:txBody>
        </p:sp>
        <p:grpSp>
          <p:nvGrpSpPr>
            <p:cNvPr id="43" name="组合 42"/>
            <p:cNvGrpSpPr/>
            <p:nvPr/>
          </p:nvGrpSpPr>
          <p:grpSpPr>
            <a:xfrm>
              <a:off x="9955151" y="5012128"/>
              <a:ext cx="323824" cy="296677"/>
              <a:chOff x="7410450" y="5518151"/>
              <a:chExt cx="795338" cy="728662"/>
            </a:xfrm>
          </p:grpSpPr>
          <p:sp>
            <p:nvSpPr>
              <p:cNvPr id="44" name="Line 49"/>
              <p:cNvSpPr>
                <a:spLocks noChangeShapeType="1"/>
              </p:cNvSpPr>
              <p:nvPr/>
            </p:nvSpPr>
            <p:spPr bwMode="auto">
              <a:xfrm flipH="1">
                <a:off x="7410450" y="5657851"/>
                <a:ext cx="795337" cy="0"/>
              </a:xfrm>
              <a:prstGeom prst="line">
                <a:avLst/>
              </a:prstGeom>
              <a:noFill/>
              <a:ln w="25400" cap="rnd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" name="Line 50"/>
              <p:cNvSpPr>
                <a:spLocks noChangeShapeType="1"/>
              </p:cNvSpPr>
              <p:nvPr/>
            </p:nvSpPr>
            <p:spPr bwMode="auto">
              <a:xfrm flipV="1">
                <a:off x="7720013" y="6110288"/>
                <a:ext cx="0" cy="136525"/>
              </a:xfrm>
              <a:prstGeom prst="line">
                <a:avLst/>
              </a:prstGeom>
              <a:noFill/>
              <a:ln w="25400" cap="rnd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" name="Line 51"/>
              <p:cNvSpPr>
                <a:spLocks noChangeShapeType="1"/>
              </p:cNvSpPr>
              <p:nvPr/>
            </p:nvSpPr>
            <p:spPr bwMode="auto">
              <a:xfrm flipV="1">
                <a:off x="7893050" y="6110288"/>
                <a:ext cx="0" cy="136525"/>
              </a:xfrm>
              <a:prstGeom prst="line">
                <a:avLst/>
              </a:prstGeom>
              <a:noFill/>
              <a:ln w="25400" cap="rnd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" name="Line 52"/>
              <p:cNvSpPr>
                <a:spLocks noChangeShapeType="1"/>
              </p:cNvSpPr>
              <p:nvPr/>
            </p:nvSpPr>
            <p:spPr bwMode="auto">
              <a:xfrm flipV="1">
                <a:off x="7546975" y="6110288"/>
                <a:ext cx="0" cy="136525"/>
              </a:xfrm>
              <a:prstGeom prst="line">
                <a:avLst/>
              </a:prstGeom>
              <a:noFill/>
              <a:ln w="25400" cap="rnd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" name="Line 53"/>
              <p:cNvSpPr>
                <a:spLocks noChangeShapeType="1"/>
              </p:cNvSpPr>
              <p:nvPr/>
            </p:nvSpPr>
            <p:spPr bwMode="auto">
              <a:xfrm flipV="1">
                <a:off x="8066088" y="6110288"/>
                <a:ext cx="0" cy="136525"/>
              </a:xfrm>
              <a:prstGeom prst="line">
                <a:avLst/>
              </a:prstGeom>
              <a:noFill/>
              <a:ln w="25400" cap="rnd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" name="Freeform 54"/>
              <p:cNvSpPr>
                <a:spLocks/>
              </p:cNvSpPr>
              <p:nvPr/>
            </p:nvSpPr>
            <p:spPr bwMode="auto">
              <a:xfrm>
                <a:off x="7410450" y="6110288"/>
                <a:ext cx="795337" cy="136525"/>
              </a:xfrm>
              <a:custGeom>
                <a:avLst/>
                <a:gdLst>
                  <a:gd name="T0" fmla="*/ 0 w 239"/>
                  <a:gd name="T1" fmla="*/ 36 h 41"/>
                  <a:gd name="T2" fmla="*/ 0 w 239"/>
                  <a:gd name="T3" fmla="*/ 5 h 41"/>
                  <a:gd name="T4" fmla="*/ 5 w 239"/>
                  <a:gd name="T5" fmla="*/ 0 h 41"/>
                  <a:gd name="T6" fmla="*/ 234 w 239"/>
                  <a:gd name="T7" fmla="*/ 0 h 41"/>
                  <a:gd name="T8" fmla="*/ 239 w 239"/>
                  <a:gd name="T9" fmla="*/ 5 h 41"/>
                  <a:gd name="T10" fmla="*/ 239 w 239"/>
                  <a:gd name="T11" fmla="*/ 36 h 41"/>
                  <a:gd name="T12" fmla="*/ 234 w 239"/>
                  <a:gd name="T13" fmla="*/ 41 h 41"/>
                  <a:gd name="T14" fmla="*/ 5 w 239"/>
                  <a:gd name="T15" fmla="*/ 41 h 41"/>
                  <a:gd name="T16" fmla="*/ 0 w 239"/>
                  <a:gd name="T17" fmla="*/ 36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41">
                    <a:moveTo>
                      <a:pt x="0" y="36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2"/>
                      <a:pt x="2" y="0"/>
                      <a:pt x="5" y="0"/>
                    </a:cubicBezTo>
                    <a:cubicBezTo>
                      <a:pt x="234" y="0"/>
                      <a:pt x="234" y="0"/>
                      <a:pt x="234" y="0"/>
                    </a:cubicBezTo>
                    <a:cubicBezTo>
                      <a:pt x="237" y="0"/>
                      <a:pt x="239" y="2"/>
                      <a:pt x="239" y="5"/>
                    </a:cubicBezTo>
                    <a:cubicBezTo>
                      <a:pt x="239" y="36"/>
                      <a:pt x="239" y="36"/>
                      <a:pt x="239" y="36"/>
                    </a:cubicBezTo>
                    <a:cubicBezTo>
                      <a:pt x="239" y="39"/>
                      <a:pt x="237" y="41"/>
                      <a:pt x="234" y="41"/>
                    </a:cubicBezTo>
                    <a:cubicBezTo>
                      <a:pt x="5" y="41"/>
                      <a:pt x="5" y="41"/>
                      <a:pt x="5" y="41"/>
                    </a:cubicBezTo>
                    <a:cubicBezTo>
                      <a:pt x="2" y="41"/>
                      <a:pt x="0" y="39"/>
                      <a:pt x="0" y="36"/>
                    </a:cubicBezTo>
                    <a:close/>
                  </a:path>
                </a:pathLst>
              </a:custGeom>
              <a:noFill/>
              <a:ln w="25400" cap="rnd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" name="Rectangle 55"/>
              <p:cNvSpPr>
                <a:spLocks noChangeArrowheads="1"/>
              </p:cNvSpPr>
              <p:nvPr/>
            </p:nvSpPr>
            <p:spPr bwMode="auto">
              <a:xfrm>
                <a:off x="7410450" y="5657851"/>
                <a:ext cx="795337" cy="452438"/>
              </a:xfrm>
              <a:prstGeom prst="rect">
                <a:avLst/>
              </a:prstGeom>
              <a:noFill/>
              <a:ln w="25400" cap="rnd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" name="Line 56"/>
              <p:cNvSpPr>
                <a:spLocks noChangeShapeType="1"/>
              </p:cNvSpPr>
              <p:nvPr/>
            </p:nvSpPr>
            <p:spPr bwMode="auto">
              <a:xfrm flipV="1">
                <a:off x="7410450" y="5568951"/>
                <a:ext cx="0" cy="88900"/>
              </a:xfrm>
              <a:prstGeom prst="line">
                <a:avLst/>
              </a:prstGeom>
              <a:noFill/>
              <a:ln w="25400" cap="rnd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" name="Line 57"/>
              <p:cNvSpPr>
                <a:spLocks noChangeShapeType="1"/>
              </p:cNvSpPr>
              <p:nvPr/>
            </p:nvSpPr>
            <p:spPr bwMode="auto">
              <a:xfrm>
                <a:off x="8205788" y="5545138"/>
                <a:ext cx="0" cy="112713"/>
              </a:xfrm>
              <a:prstGeom prst="line">
                <a:avLst/>
              </a:prstGeom>
              <a:noFill/>
              <a:ln w="25400" cap="rnd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" name="Freeform 58"/>
              <p:cNvSpPr>
                <a:spLocks/>
              </p:cNvSpPr>
              <p:nvPr/>
            </p:nvSpPr>
            <p:spPr bwMode="auto">
              <a:xfrm>
                <a:off x="7720013" y="5800726"/>
                <a:ext cx="160337" cy="166688"/>
              </a:xfrm>
              <a:custGeom>
                <a:avLst/>
                <a:gdLst>
                  <a:gd name="T0" fmla="*/ 0 w 48"/>
                  <a:gd name="T1" fmla="*/ 45 h 50"/>
                  <a:gd name="T2" fmla="*/ 0 w 48"/>
                  <a:gd name="T3" fmla="*/ 5 h 50"/>
                  <a:gd name="T4" fmla="*/ 6 w 48"/>
                  <a:gd name="T5" fmla="*/ 2 h 50"/>
                  <a:gd name="T6" fmla="*/ 46 w 48"/>
                  <a:gd name="T7" fmla="*/ 22 h 50"/>
                  <a:gd name="T8" fmla="*/ 46 w 48"/>
                  <a:gd name="T9" fmla="*/ 28 h 50"/>
                  <a:gd name="T10" fmla="*/ 6 w 48"/>
                  <a:gd name="T11" fmla="*/ 48 h 50"/>
                  <a:gd name="T12" fmla="*/ 0 w 48"/>
                  <a:gd name="T13" fmla="*/ 4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8" h="50">
                    <a:moveTo>
                      <a:pt x="0" y="4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2"/>
                      <a:pt x="3" y="0"/>
                      <a:pt x="6" y="2"/>
                    </a:cubicBezTo>
                    <a:cubicBezTo>
                      <a:pt x="46" y="22"/>
                      <a:pt x="46" y="22"/>
                      <a:pt x="46" y="22"/>
                    </a:cubicBezTo>
                    <a:cubicBezTo>
                      <a:pt x="48" y="23"/>
                      <a:pt x="48" y="27"/>
                      <a:pt x="46" y="28"/>
                    </a:cubicBezTo>
                    <a:cubicBezTo>
                      <a:pt x="6" y="48"/>
                      <a:pt x="6" y="48"/>
                      <a:pt x="6" y="48"/>
                    </a:cubicBezTo>
                    <a:cubicBezTo>
                      <a:pt x="3" y="50"/>
                      <a:pt x="0" y="48"/>
                      <a:pt x="0" y="45"/>
                    </a:cubicBezTo>
                    <a:close/>
                  </a:path>
                </a:pathLst>
              </a:custGeom>
              <a:noFill/>
              <a:ln w="25400" cap="rnd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" name="Line 59"/>
              <p:cNvSpPr>
                <a:spLocks noChangeShapeType="1"/>
              </p:cNvSpPr>
              <p:nvPr/>
            </p:nvSpPr>
            <p:spPr bwMode="auto">
              <a:xfrm flipV="1">
                <a:off x="7720013" y="5518151"/>
                <a:ext cx="0" cy="136525"/>
              </a:xfrm>
              <a:prstGeom prst="line">
                <a:avLst/>
              </a:prstGeom>
              <a:noFill/>
              <a:ln w="25400" cap="rnd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" name="Line 60"/>
              <p:cNvSpPr>
                <a:spLocks noChangeShapeType="1"/>
              </p:cNvSpPr>
              <p:nvPr/>
            </p:nvSpPr>
            <p:spPr bwMode="auto">
              <a:xfrm flipV="1">
                <a:off x="7893050" y="5518151"/>
                <a:ext cx="0" cy="136525"/>
              </a:xfrm>
              <a:prstGeom prst="line">
                <a:avLst/>
              </a:prstGeom>
              <a:noFill/>
              <a:ln w="25400" cap="rnd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" name="Line 61"/>
              <p:cNvSpPr>
                <a:spLocks noChangeShapeType="1"/>
              </p:cNvSpPr>
              <p:nvPr/>
            </p:nvSpPr>
            <p:spPr bwMode="auto">
              <a:xfrm flipV="1">
                <a:off x="7546975" y="5518151"/>
                <a:ext cx="0" cy="136525"/>
              </a:xfrm>
              <a:prstGeom prst="line">
                <a:avLst/>
              </a:prstGeom>
              <a:noFill/>
              <a:ln w="25400" cap="rnd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" name="Line 62"/>
              <p:cNvSpPr>
                <a:spLocks noChangeShapeType="1"/>
              </p:cNvSpPr>
              <p:nvPr/>
            </p:nvSpPr>
            <p:spPr bwMode="auto">
              <a:xfrm flipV="1">
                <a:off x="8066088" y="5518151"/>
                <a:ext cx="0" cy="136525"/>
              </a:xfrm>
              <a:prstGeom prst="line">
                <a:avLst/>
              </a:prstGeom>
              <a:noFill/>
              <a:ln w="25400" cap="rnd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" name="Freeform 63"/>
              <p:cNvSpPr>
                <a:spLocks/>
              </p:cNvSpPr>
              <p:nvPr/>
            </p:nvSpPr>
            <p:spPr bwMode="auto">
              <a:xfrm>
                <a:off x="7410450" y="5518151"/>
                <a:ext cx="795337" cy="136525"/>
              </a:xfrm>
              <a:custGeom>
                <a:avLst/>
                <a:gdLst>
                  <a:gd name="T0" fmla="*/ 0 w 239"/>
                  <a:gd name="T1" fmla="*/ 36 h 41"/>
                  <a:gd name="T2" fmla="*/ 0 w 239"/>
                  <a:gd name="T3" fmla="*/ 5 h 41"/>
                  <a:gd name="T4" fmla="*/ 5 w 239"/>
                  <a:gd name="T5" fmla="*/ 0 h 41"/>
                  <a:gd name="T6" fmla="*/ 234 w 239"/>
                  <a:gd name="T7" fmla="*/ 0 h 41"/>
                  <a:gd name="T8" fmla="*/ 239 w 239"/>
                  <a:gd name="T9" fmla="*/ 5 h 41"/>
                  <a:gd name="T10" fmla="*/ 239 w 239"/>
                  <a:gd name="T11" fmla="*/ 36 h 41"/>
                  <a:gd name="T12" fmla="*/ 234 w 239"/>
                  <a:gd name="T13" fmla="*/ 41 h 41"/>
                  <a:gd name="T14" fmla="*/ 5 w 239"/>
                  <a:gd name="T15" fmla="*/ 41 h 41"/>
                  <a:gd name="T16" fmla="*/ 0 w 239"/>
                  <a:gd name="T17" fmla="*/ 36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41">
                    <a:moveTo>
                      <a:pt x="0" y="36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2"/>
                      <a:pt x="2" y="0"/>
                      <a:pt x="5" y="0"/>
                    </a:cubicBezTo>
                    <a:cubicBezTo>
                      <a:pt x="234" y="0"/>
                      <a:pt x="234" y="0"/>
                      <a:pt x="234" y="0"/>
                    </a:cubicBezTo>
                    <a:cubicBezTo>
                      <a:pt x="237" y="0"/>
                      <a:pt x="239" y="2"/>
                      <a:pt x="239" y="5"/>
                    </a:cubicBezTo>
                    <a:cubicBezTo>
                      <a:pt x="239" y="36"/>
                      <a:pt x="239" y="36"/>
                      <a:pt x="239" y="36"/>
                    </a:cubicBezTo>
                    <a:cubicBezTo>
                      <a:pt x="239" y="39"/>
                      <a:pt x="237" y="41"/>
                      <a:pt x="234" y="41"/>
                    </a:cubicBezTo>
                    <a:cubicBezTo>
                      <a:pt x="5" y="41"/>
                      <a:pt x="5" y="41"/>
                      <a:pt x="5" y="41"/>
                    </a:cubicBezTo>
                    <a:cubicBezTo>
                      <a:pt x="2" y="41"/>
                      <a:pt x="0" y="39"/>
                      <a:pt x="0" y="36"/>
                    </a:cubicBezTo>
                    <a:close/>
                  </a:path>
                </a:pathLst>
              </a:custGeom>
              <a:noFill/>
              <a:ln w="25400" cap="rnd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64" name="矩形 63"/>
            <p:cNvSpPr/>
            <p:nvPr/>
          </p:nvSpPr>
          <p:spPr>
            <a:xfrm>
              <a:off x="9845029" y="4249467"/>
              <a:ext cx="2166786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IF YOU LIKE THIS POWERPOINT TEMPLATE,PLEASE FOCUS ON ME,YOU WILL GET BETTER.</a:t>
              </a:r>
              <a:endPara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9840521" y="4015762"/>
              <a:ext cx="1380506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400" b="1" dirty="0">
                  <a:latin typeface="+mj-lt"/>
                </a:rPr>
                <a:t>ADD TITLE </a:t>
              </a:r>
              <a:r>
                <a:rPr lang="en-US" altLang="zh-CN" sz="1400" b="1" dirty="0">
                  <a:latin typeface="+mj-lt"/>
                </a:rPr>
                <a:t>HERE</a:t>
              </a:r>
              <a:endParaRPr lang="zh-CN" altLang="en-US" sz="1400" b="1" dirty="0">
                <a:latin typeface="+mj-lt"/>
              </a:endParaRPr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7613706" y="4926215"/>
            <a:ext cx="2171294" cy="1668092"/>
            <a:chOff x="7613706" y="4926215"/>
            <a:chExt cx="2171294" cy="1668092"/>
          </a:xfrm>
        </p:grpSpPr>
        <p:sp>
          <p:nvSpPr>
            <p:cNvPr id="36" name="椭圆 35"/>
            <p:cNvSpPr/>
            <p:nvPr/>
          </p:nvSpPr>
          <p:spPr>
            <a:xfrm>
              <a:off x="7687669" y="4926215"/>
              <a:ext cx="712978" cy="712978"/>
            </a:xfrm>
            <a:prstGeom prst="ellipse">
              <a:avLst/>
            </a:prstGeom>
            <a:gradFill>
              <a:gsLst>
                <a:gs pos="0">
                  <a:schemeClr val="tx1">
                    <a:lumMod val="50000"/>
                    <a:lumOff val="50000"/>
                  </a:schemeClr>
                </a:gs>
                <a:gs pos="76000">
                  <a:schemeClr val="tx1">
                    <a:lumMod val="95000"/>
                    <a:lumOff val="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 dirty="0"/>
            </a:p>
          </p:txBody>
        </p:sp>
        <p:grpSp>
          <p:nvGrpSpPr>
            <p:cNvPr id="37" name="组合 36"/>
            <p:cNvGrpSpPr/>
            <p:nvPr/>
          </p:nvGrpSpPr>
          <p:grpSpPr>
            <a:xfrm>
              <a:off x="7865175" y="5137406"/>
              <a:ext cx="357966" cy="254019"/>
              <a:chOff x="5389679" y="1972651"/>
              <a:chExt cx="825500" cy="585788"/>
            </a:xfrm>
          </p:grpSpPr>
          <p:sp>
            <p:nvSpPr>
              <p:cNvPr id="38" name="Freeform 47"/>
              <p:cNvSpPr>
                <a:spLocks/>
              </p:cNvSpPr>
              <p:nvPr/>
            </p:nvSpPr>
            <p:spPr bwMode="auto">
              <a:xfrm>
                <a:off x="5389679" y="2079014"/>
                <a:ext cx="825500" cy="479425"/>
              </a:xfrm>
              <a:custGeom>
                <a:avLst/>
                <a:gdLst>
                  <a:gd name="T0" fmla="*/ 233 w 248"/>
                  <a:gd name="T1" fmla="*/ 0 h 144"/>
                  <a:gd name="T2" fmla="*/ 15 w 248"/>
                  <a:gd name="T3" fmla="*/ 0 h 144"/>
                  <a:gd name="T4" fmla="*/ 0 w 248"/>
                  <a:gd name="T5" fmla="*/ 15 h 144"/>
                  <a:gd name="T6" fmla="*/ 0 w 248"/>
                  <a:gd name="T7" fmla="*/ 129 h 144"/>
                  <a:gd name="T8" fmla="*/ 15 w 248"/>
                  <a:gd name="T9" fmla="*/ 144 h 144"/>
                  <a:gd name="T10" fmla="*/ 233 w 248"/>
                  <a:gd name="T11" fmla="*/ 144 h 144"/>
                  <a:gd name="T12" fmla="*/ 248 w 248"/>
                  <a:gd name="T13" fmla="*/ 129 h 144"/>
                  <a:gd name="T14" fmla="*/ 248 w 248"/>
                  <a:gd name="T15" fmla="*/ 15 h 144"/>
                  <a:gd name="T16" fmla="*/ 233 w 248"/>
                  <a:gd name="T17" fmla="*/ 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8" h="144">
                    <a:moveTo>
                      <a:pt x="233" y="0"/>
                    </a:moveTo>
                    <a:cubicBezTo>
                      <a:pt x="15" y="0"/>
                      <a:pt x="15" y="0"/>
                      <a:pt x="15" y="0"/>
                    </a:cubicBezTo>
                    <a:cubicBezTo>
                      <a:pt x="7" y="0"/>
                      <a:pt x="0" y="7"/>
                      <a:pt x="0" y="15"/>
                    </a:cubicBezTo>
                    <a:cubicBezTo>
                      <a:pt x="0" y="129"/>
                      <a:pt x="0" y="129"/>
                      <a:pt x="0" y="129"/>
                    </a:cubicBezTo>
                    <a:cubicBezTo>
                      <a:pt x="0" y="137"/>
                      <a:pt x="7" y="144"/>
                      <a:pt x="15" y="144"/>
                    </a:cubicBezTo>
                    <a:cubicBezTo>
                      <a:pt x="233" y="144"/>
                      <a:pt x="233" y="144"/>
                      <a:pt x="233" y="144"/>
                    </a:cubicBezTo>
                    <a:cubicBezTo>
                      <a:pt x="241" y="144"/>
                      <a:pt x="248" y="137"/>
                      <a:pt x="248" y="129"/>
                    </a:cubicBezTo>
                    <a:cubicBezTo>
                      <a:pt x="248" y="15"/>
                      <a:pt x="248" y="15"/>
                      <a:pt x="248" y="15"/>
                    </a:cubicBezTo>
                    <a:cubicBezTo>
                      <a:pt x="248" y="7"/>
                      <a:pt x="241" y="0"/>
                      <a:pt x="233" y="0"/>
                    </a:cubicBezTo>
                    <a:close/>
                  </a:path>
                </a:pathLst>
              </a:custGeom>
              <a:noFill/>
              <a:ln w="26988" cap="rnd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" name="Line 48"/>
              <p:cNvSpPr>
                <a:spLocks noChangeShapeType="1"/>
              </p:cNvSpPr>
              <p:nvPr/>
            </p:nvSpPr>
            <p:spPr bwMode="auto">
              <a:xfrm>
                <a:off x="5389679" y="2239351"/>
                <a:ext cx="825500" cy="0"/>
              </a:xfrm>
              <a:prstGeom prst="line">
                <a:avLst/>
              </a:prstGeom>
              <a:noFill/>
              <a:ln w="26988" cap="rnd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" name="Freeform 49"/>
              <p:cNvSpPr>
                <a:spLocks/>
              </p:cNvSpPr>
              <p:nvPr/>
            </p:nvSpPr>
            <p:spPr bwMode="auto">
              <a:xfrm>
                <a:off x="5735754" y="2239351"/>
                <a:ext cx="133350" cy="79375"/>
              </a:xfrm>
              <a:custGeom>
                <a:avLst/>
                <a:gdLst>
                  <a:gd name="T0" fmla="*/ 0 w 40"/>
                  <a:gd name="T1" fmla="*/ 0 h 24"/>
                  <a:gd name="T2" fmla="*/ 0 w 40"/>
                  <a:gd name="T3" fmla="*/ 17 h 24"/>
                  <a:gd name="T4" fmla="*/ 7 w 40"/>
                  <a:gd name="T5" fmla="*/ 24 h 24"/>
                  <a:gd name="T6" fmla="*/ 33 w 40"/>
                  <a:gd name="T7" fmla="*/ 24 h 24"/>
                  <a:gd name="T8" fmla="*/ 40 w 40"/>
                  <a:gd name="T9" fmla="*/ 17 h 24"/>
                  <a:gd name="T10" fmla="*/ 40 w 40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" h="24">
                    <a:moveTo>
                      <a:pt x="0" y="0"/>
                    </a:moveTo>
                    <a:cubicBezTo>
                      <a:pt x="0" y="17"/>
                      <a:pt x="0" y="17"/>
                      <a:pt x="0" y="17"/>
                    </a:cubicBezTo>
                    <a:cubicBezTo>
                      <a:pt x="0" y="21"/>
                      <a:pt x="3" y="24"/>
                      <a:pt x="7" y="24"/>
                    </a:cubicBezTo>
                    <a:cubicBezTo>
                      <a:pt x="33" y="24"/>
                      <a:pt x="33" y="24"/>
                      <a:pt x="33" y="24"/>
                    </a:cubicBezTo>
                    <a:cubicBezTo>
                      <a:pt x="37" y="24"/>
                      <a:pt x="40" y="21"/>
                      <a:pt x="40" y="17"/>
                    </a:cubicBezTo>
                    <a:cubicBezTo>
                      <a:pt x="40" y="0"/>
                      <a:pt x="40" y="0"/>
                      <a:pt x="40" y="0"/>
                    </a:cubicBezTo>
                  </a:path>
                </a:pathLst>
              </a:custGeom>
              <a:noFill/>
              <a:ln w="26988" cap="rnd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" name="Freeform 50"/>
              <p:cNvSpPr>
                <a:spLocks/>
              </p:cNvSpPr>
              <p:nvPr/>
            </p:nvSpPr>
            <p:spPr bwMode="auto">
              <a:xfrm>
                <a:off x="5681779" y="1972651"/>
                <a:ext cx="239713" cy="106363"/>
              </a:xfrm>
              <a:custGeom>
                <a:avLst/>
                <a:gdLst>
                  <a:gd name="T0" fmla="*/ 0 w 72"/>
                  <a:gd name="T1" fmla="*/ 32 h 32"/>
                  <a:gd name="T2" fmla="*/ 36 w 72"/>
                  <a:gd name="T3" fmla="*/ 0 h 32"/>
                  <a:gd name="T4" fmla="*/ 72 w 72"/>
                  <a:gd name="T5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2" h="32">
                    <a:moveTo>
                      <a:pt x="0" y="32"/>
                    </a:moveTo>
                    <a:cubicBezTo>
                      <a:pt x="0" y="32"/>
                      <a:pt x="0" y="0"/>
                      <a:pt x="36" y="0"/>
                    </a:cubicBezTo>
                    <a:cubicBezTo>
                      <a:pt x="72" y="0"/>
                      <a:pt x="72" y="32"/>
                      <a:pt x="72" y="32"/>
                    </a:cubicBezTo>
                  </a:path>
                </a:pathLst>
              </a:custGeom>
              <a:noFill/>
              <a:ln w="26988" cap="rnd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66" name="矩形 65"/>
            <p:cNvSpPr/>
            <p:nvPr/>
          </p:nvSpPr>
          <p:spPr>
            <a:xfrm>
              <a:off x="7618214" y="5947976"/>
              <a:ext cx="2166786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IF YOU LIKE THIS POWERPOINT TEMPLATE,PLEASE FOCUS ON ME,YOU WILL GET BETTER.</a:t>
              </a:r>
              <a:endPara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7613706" y="5714271"/>
              <a:ext cx="1380506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400" b="1" dirty="0">
                  <a:latin typeface="+mj-lt"/>
                </a:rPr>
                <a:t>ADD TITLE </a:t>
              </a:r>
              <a:r>
                <a:rPr lang="en-US" altLang="zh-CN" sz="1400" b="1" dirty="0">
                  <a:latin typeface="+mj-lt"/>
                </a:rPr>
                <a:t>HERE</a:t>
              </a:r>
              <a:endParaRPr lang="zh-CN" altLang="en-US" sz="1400" b="1" dirty="0">
                <a:latin typeface="+mj-lt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4324746" y="3813314"/>
            <a:ext cx="2171294" cy="1612890"/>
            <a:chOff x="4324746" y="3813314"/>
            <a:chExt cx="2171294" cy="1612890"/>
          </a:xfrm>
        </p:grpSpPr>
        <p:sp>
          <p:nvSpPr>
            <p:cNvPr id="19" name="椭圆 18"/>
            <p:cNvSpPr/>
            <p:nvPr/>
          </p:nvSpPr>
          <p:spPr>
            <a:xfrm>
              <a:off x="4384018" y="3813314"/>
              <a:ext cx="712978" cy="712978"/>
            </a:xfrm>
            <a:prstGeom prst="ellipse">
              <a:avLst/>
            </a:prstGeom>
            <a:gradFill>
              <a:gsLst>
                <a:gs pos="0">
                  <a:schemeClr val="tx1">
                    <a:lumMod val="50000"/>
                    <a:lumOff val="50000"/>
                  </a:schemeClr>
                </a:gs>
                <a:gs pos="76000">
                  <a:schemeClr val="tx1">
                    <a:lumMod val="95000"/>
                    <a:lumOff val="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 dirty="0"/>
            </a:p>
          </p:txBody>
        </p:sp>
        <p:grpSp>
          <p:nvGrpSpPr>
            <p:cNvPr id="20" name="组合 19"/>
            <p:cNvGrpSpPr/>
            <p:nvPr/>
          </p:nvGrpSpPr>
          <p:grpSpPr>
            <a:xfrm>
              <a:off x="4541591" y="3970887"/>
              <a:ext cx="397832" cy="397832"/>
              <a:chOff x="3732329" y="3622064"/>
              <a:chExt cx="771526" cy="771525"/>
            </a:xfrm>
          </p:grpSpPr>
          <p:sp>
            <p:nvSpPr>
              <p:cNvPr id="21" name="Freeform 10"/>
              <p:cNvSpPr>
                <a:spLocks/>
              </p:cNvSpPr>
              <p:nvPr/>
            </p:nvSpPr>
            <p:spPr bwMode="auto">
              <a:xfrm>
                <a:off x="3978392" y="3688739"/>
                <a:ext cx="525463" cy="160338"/>
              </a:xfrm>
              <a:custGeom>
                <a:avLst/>
                <a:gdLst>
                  <a:gd name="T0" fmla="*/ 130 w 158"/>
                  <a:gd name="T1" fmla="*/ 48 h 48"/>
                  <a:gd name="T2" fmla="*/ 9 w 158"/>
                  <a:gd name="T3" fmla="*/ 48 h 48"/>
                  <a:gd name="T4" fmla="*/ 0 w 158"/>
                  <a:gd name="T5" fmla="*/ 40 h 48"/>
                  <a:gd name="T6" fmla="*/ 0 w 158"/>
                  <a:gd name="T7" fmla="*/ 8 h 48"/>
                  <a:gd name="T8" fmla="*/ 9 w 158"/>
                  <a:gd name="T9" fmla="*/ 0 h 48"/>
                  <a:gd name="T10" fmla="*/ 130 w 158"/>
                  <a:gd name="T11" fmla="*/ 0 h 48"/>
                  <a:gd name="T12" fmla="*/ 135 w 158"/>
                  <a:gd name="T13" fmla="*/ 2 h 48"/>
                  <a:gd name="T14" fmla="*/ 154 w 158"/>
                  <a:gd name="T15" fmla="*/ 18 h 48"/>
                  <a:gd name="T16" fmla="*/ 154 w 158"/>
                  <a:gd name="T17" fmla="*/ 30 h 48"/>
                  <a:gd name="T18" fmla="*/ 135 w 158"/>
                  <a:gd name="T19" fmla="*/ 46 h 48"/>
                  <a:gd name="T20" fmla="*/ 130 w 158"/>
                  <a:gd name="T21" fmla="*/ 48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58" h="48">
                    <a:moveTo>
                      <a:pt x="130" y="48"/>
                    </a:moveTo>
                    <a:cubicBezTo>
                      <a:pt x="9" y="48"/>
                      <a:pt x="9" y="48"/>
                      <a:pt x="9" y="48"/>
                    </a:cubicBezTo>
                    <a:cubicBezTo>
                      <a:pt x="4" y="48"/>
                      <a:pt x="0" y="44"/>
                      <a:pt x="0" y="4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4"/>
                      <a:pt x="4" y="0"/>
                      <a:pt x="9" y="0"/>
                    </a:cubicBezTo>
                    <a:cubicBezTo>
                      <a:pt x="130" y="0"/>
                      <a:pt x="130" y="0"/>
                      <a:pt x="130" y="0"/>
                    </a:cubicBezTo>
                    <a:cubicBezTo>
                      <a:pt x="132" y="0"/>
                      <a:pt x="134" y="1"/>
                      <a:pt x="135" y="2"/>
                    </a:cubicBezTo>
                    <a:cubicBezTo>
                      <a:pt x="154" y="18"/>
                      <a:pt x="154" y="18"/>
                      <a:pt x="154" y="18"/>
                    </a:cubicBezTo>
                    <a:cubicBezTo>
                      <a:pt x="158" y="21"/>
                      <a:pt x="158" y="27"/>
                      <a:pt x="154" y="30"/>
                    </a:cubicBezTo>
                    <a:cubicBezTo>
                      <a:pt x="135" y="46"/>
                      <a:pt x="135" y="46"/>
                      <a:pt x="135" y="46"/>
                    </a:cubicBezTo>
                    <a:cubicBezTo>
                      <a:pt x="134" y="47"/>
                      <a:pt x="132" y="48"/>
                      <a:pt x="130" y="48"/>
                    </a:cubicBezTo>
                    <a:close/>
                  </a:path>
                </a:pathLst>
              </a:custGeom>
              <a:noFill/>
              <a:ln w="26988" cap="rnd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" name="Freeform 11"/>
              <p:cNvSpPr>
                <a:spLocks/>
              </p:cNvSpPr>
              <p:nvPr/>
            </p:nvSpPr>
            <p:spPr bwMode="auto">
              <a:xfrm>
                <a:off x="3732329" y="3901464"/>
                <a:ext cx="512763" cy="160338"/>
              </a:xfrm>
              <a:custGeom>
                <a:avLst/>
                <a:gdLst>
                  <a:gd name="T0" fmla="*/ 27 w 154"/>
                  <a:gd name="T1" fmla="*/ 0 h 48"/>
                  <a:gd name="T2" fmla="*/ 144 w 154"/>
                  <a:gd name="T3" fmla="*/ 0 h 48"/>
                  <a:gd name="T4" fmla="*/ 154 w 154"/>
                  <a:gd name="T5" fmla="*/ 12 h 48"/>
                  <a:gd name="T6" fmla="*/ 154 w 154"/>
                  <a:gd name="T7" fmla="*/ 36 h 48"/>
                  <a:gd name="T8" fmla="*/ 144 w 154"/>
                  <a:gd name="T9" fmla="*/ 48 h 48"/>
                  <a:gd name="T10" fmla="*/ 27 w 154"/>
                  <a:gd name="T11" fmla="*/ 48 h 48"/>
                  <a:gd name="T12" fmla="*/ 20 w 154"/>
                  <a:gd name="T13" fmla="*/ 45 h 48"/>
                  <a:gd name="T14" fmla="*/ 5 w 154"/>
                  <a:gd name="T15" fmla="*/ 32 h 48"/>
                  <a:gd name="T16" fmla="*/ 5 w 154"/>
                  <a:gd name="T17" fmla="*/ 16 h 48"/>
                  <a:gd name="T18" fmla="*/ 20 w 154"/>
                  <a:gd name="T19" fmla="*/ 3 h 48"/>
                  <a:gd name="T20" fmla="*/ 27 w 154"/>
                  <a:gd name="T21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54" h="48">
                    <a:moveTo>
                      <a:pt x="27" y="0"/>
                    </a:moveTo>
                    <a:cubicBezTo>
                      <a:pt x="144" y="0"/>
                      <a:pt x="144" y="0"/>
                      <a:pt x="144" y="0"/>
                    </a:cubicBezTo>
                    <a:cubicBezTo>
                      <a:pt x="150" y="0"/>
                      <a:pt x="154" y="6"/>
                      <a:pt x="154" y="12"/>
                    </a:cubicBezTo>
                    <a:cubicBezTo>
                      <a:pt x="154" y="36"/>
                      <a:pt x="154" y="36"/>
                      <a:pt x="154" y="36"/>
                    </a:cubicBezTo>
                    <a:cubicBezTo>
                      <a:pt x="154" y="42"/>
                      <a:pt x="150" y="48"/>
                      <a:pt x="144" y="48"/>
                    </a:cubicBezTo>
                    <a:cubicBezTo>
                      <a:pt x="27" y="48"/>
                      <a:pt x="27" y="48"/>
                      <a:pt x="27" y="48"/>
                    </a:cubicBezTo>
                    <a:cubicBezTo>
                      <a:pt x="25" y="48"/>
                      <a:pt x="22" y="47"/>
                      <a:pt x="20" y="45"/>
                    </a:cubicBezTo>
                    <a:cubicBezTo>
                      <a:pt x="5" y="32"/>
                      <a:pt x="5" y="32"/>
                      <a:pt x="5" y="32"/>
                    </a:cubicBezTo>
                    <a:cubicBezTo>
                      <a:pt x="0" y="28"/>
                      <a:pt x="0" y="20"/>
                      <a:pt x="5" y="16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2" y="1"/>
                      <a:pt x="25" y="0"/>
                      <a:pt x="27" y="0"/>
                    </a:cubicBezTo>
                    <a:close/>
                  </a:path>
                </a:pathLst>
              </a:custGeom>
              <a:noFill/>
              <a:ln w="26988" cap="rnd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Line 12"/>
              <p:cNvSpPr>
                <a:spLocks noChangeShapeType="1"/>
              </p:cNvSpPr>
              <p:nvPr/>
            </p:nvSpPr>
            <p:spPr bwMode="auto">
              <a:xfrm>
                <a:off x="4111742" y="4061801"/>
                <a:ext cx="0" cy="319088"/>
              </a:xfrm>
              <a:prstGeom prst="line">
                <a:avLst/>
              </a:prstGeom>
              <a:noFill/>
              <a:ln w="26988" cap="rnd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Line 13"/>
              <p:cNvSpPr>
                <a:spLocks noChangeShapeType="1"/>
              </p:cNvSpPr>
              <p:nvPr/>
            </p:nvSpPr>
            <p:spPr bwMode="auto">
              <a:xfrm flipV="1">
                <a:off x="4111742" y="3849076"/>
                <a:ext cx="0" cy="52388"/>
              </a:xfrm>
              <a:prstGeom prst="line">
                <a:avLst/>
              </a:prstGeom>
              <a:noFill/>
              <a:ln w="26988" cap="rnd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" name="Line 14"/>
              <p:cNvSpPr>
                <a:spLocks noChangeShapeType="1"/>
              </p:cNvSpPr>
              <p:nvPr/>
            </p:nvSpPr>
            <p:spPr bwMode="auto">
              <a:xfrm flipV="1">
                <a:off x="4111742" y="3622064"/>
                <a:ext cx="0" cy="66675"/>
              </a:xfrm>
              <a:prstGeom prst="line">
                <a:avLst/>
              </a:prstGeom>
              <a:noFill/>
              <a:ln w="26988" cap="rnd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" name="Line 15"/>
              <p:cNvSpPr>
                <a:spLocks noChangeShapeType="1"/>
              </p:cNvSpPr>
              <p:nvPr/>
            </p:nvSpPr>
            <p:spPr bwMode="auto">
              <a:xfrm>
                <a:off x="4008554" y="4393589"/>
                <a:ext cx="212725" cy="0"/>
              </a:xfrm>
              <a:prstGeom prst="line">
                <a:avLst/>
              </a:prstGeom>
              <a:noFill/>
              <a:ln w="26988" cap="rnd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68" name="矩形 67"/>
            <p:cNvSpPr/>
            <p:nvPr/>
          </p:nvSpPr>
          <p:spPr>
            <a:xfrm>
              <a:off x="4329254" y="4779873"/>
              <a:ext cx="2166786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IF YOU LIKE THIS POWERPOINT TEMPLATE,PLEASE FOCUS ON ME,YOU WILL GET BETTER.</a:t>
              </a:r>
              <a:endPara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4324746" y="4546168"/>
              <a:ext cx="1380506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400" b="1" dirty="0">
                  <a:latin typeface="+mj-lt"/>
                </a:rPr>
                <a:t>ADD TITLE </a:t>
              </a:r>
              <a:r>
                <a:rPr lang="en-US" altLang="zh-CN" sz="1400" b="1" dirty="0">
                  <a:latin typeface="+mj-lt"/>
                </a:rPr>
                <a:t>HERE</a:t>
              </a:r>
              <a:endParaRPr lang="zh-CN" altLang="en-US" sz="1400" b="1" dirty="0">
                <a:latin typeface="+mj-lt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661001" y="3677573"/>
            <a:ext cx="2862613" cy="964444"/>
            <a:chOff x="661001" y="3677573"/>
            <a:chExt cx="2862613" cy="964444"/>
          </a:xfrm>
        </p:grpSpPr>
        <p:sp>
          <p:nvSpPr>
            <p:cNvPr id="70" name="矩形 69"/>
            <p:cNvSpPr/>
            <p:nvPr/>
          </p:nvSpPr>
          <p:spPr>
            <a:xfrm>
              <a:off x="661001" y="3995686"/>
              <a:ext cx="2862613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IF YOU LIKE THIS POWERPOINT TEMPLATE,PLEASE FOCUS ON ME,YOU WILL GET BETTER.</a:t>
              </a:r>
              <a:endPara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684630" y="3677573"/>
              <a:ext cx="1380506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400" b="1" dirty="0">
                  <a:latin typeface="+mj-lt"/>
                </a:rPr>
                <a:t>ADD TITLE </a:t>
              </a:r>
              <a:r>
                <a:rPr lang="en-US" altLang="zh-CN" sz="1400" b="1" dirty="0">
                  <a:latin typeface="+mj-lt"/>
                </a:rPr>
                <a:t>HERE</a:t>
              </a:r>
              <a:endParaRPr lang="zh-CN" altLang="en-US" sz="1400" b="1" dirty="0"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764874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1" presetClass="entr" presetSubtype="0" fill="hold" nodeType="withEffect">
                                  <p:stCondLst>
                                    <p:cond delay="901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1" presetClass="entr" presetSubtype="0" fill="hold" nodeType="withEffect">
                                  <p:stCondLst>
                                    <p:cond delay="656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31" presetClass="entr" presetSubtype="0" fill="hold" nodeType="withEffect">
                                  <p:stCondLst>
                                    <p:cond delay="914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/>
          <p:cNvSpPr/>
          <p:nvPr/>
        </p:nvSpPr>
        <p:spPr>
          <a:xfrm>
            <a:off x="2208627" y="1733843"/>
            <a:ext cx="3390314" cy="3390314"/>
          </a:xfrm>
          <a:prstGeom prst="ellipse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76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sp>
        <p:nvSpPr>
          <p:cNvPr id="4" name="矩形 3"/>
          <p:cNvSpPr/>
          <p:nvPr/>
        </p:nvSpPr>
        <p:spPr>
          <a:xfrm>
            <a:off x="6081932" y="2744651"/>
            <a:ext cx="34678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latin typeface="+mj-lt"/>
              </a:rPr>
              <a:t>ADD YOUR PROJECT TITLE</a:t>
            </a:r>
          </a:p>
        </p:txBody>
      </p:sp>
      <p:sp>
        <p:nvSpPr>
          <p:cNvPr id="6" name="矩形 5"/>
          <p:cNvSpPr/>
          <p:nvPr/>
        </p:nvSpPr>
        <p:spPr>
          <a:xfrm>
            <a:off x="6053796" y="3220384"/>
            <a:ext cx="401867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>
                    <a:lumMod val="50000"/>
                  </a:schemeClr>
                </a:solidFill>
              </a:rPr>
              <a:t>IF YOU LIKE THIS POWERPOINT TEMPLATE,PLEASE FOCUS ON ME,YOU WILL GET BETTER.</a:t>
            </a:r>
          </a:p>
        </p:txBody>
      </p:sp>
      <p:cxnSp>
        <p:nvCxnSpPr>
          <p:cNvPr id="8" name="直接连接符 7"/>
          <p:cNvCxnSpPr/>
          <p:nvPr/>
        </p:nvCxnSpPr>
        <p:spPr>
          <a:xfrm flipH="1">
            <a:off x="6138204" y="3178180"/>
            <a:ext cx="3990536" cy="0"/>
          </a:xfrm>
          <a:prstGeom prst="line">
            <a:avLst/>
          </a:prstGeom>
          <a:ln w="254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2868532" y="3177063"/>
            <a:ext cx="207050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</a:rPr>
              <a:t>Chapter Four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37603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7" presetClass="entr" presetSubtype="1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11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任意多边形 26"/>
          <p:cNvSpPr/>
          <p:nvPr/>
        </p:nvSpPr>
        <p:spPr>
          <a:xfrm>
            <a:off x="0" y="5117104"/>
            <a:ext cx="12192000" cy="1727812"/>
          </a:xfrm>
          <a:custGeom>
            <a:avLst/>
            <a:gdLst>
              <a:gd name="connsiteX0" fmla="*/ 6049108 w 12192000"/>
              <a:gd name="connsiteY0" fmla="*/ 19 h 1727812"/>
              <a:gd name="connsiteX1" fmla="*/ 12186138 w 12192000"/>
              <a:gd name="connsiteY1" fmla="*/ 580311 h 1727812"/>
              <a:gd name="connsiteX2" fmla="*/ 12192000 w 12192000"/>
              <a:gd name="connsiteY2" fmla="*/ 582287 h 1727812"/>
              <a:gd name="connsiteX3" fmla="*/ 12192000 w 12192000"/>
              <a:gd name="connsiteY3" fmla="*/ 1727812 h 1727812"/>
              <a:gd name="connsiteX4" fmla="*/ 0 w 12192000"/>
              <a:gd name="connsiteY4" fmla="*/ 1727812 h 1727812"/>
              <a:gd name="connsiteX5" fmla="*/ 0 w 12192000"/>
              <a:gd name="connsiteY5" fmla="*/ 559695 h 1727812"/>
              <a:gd name="connsiteX6" fmla="*/ 220909 w 12192000"/>
              <a:gd name="connsiteY6" fmla="*/ 521601 h 1727812"/>
              <a:gd name="connsiteX7" fmla="*/ 6049108 w 12192000"/>
              <a:gd name="connsiteY7" fmla="*/ 19 h 1727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1727812">
                <a:moveTo>
                  <a:pt x="6049108" y="19"/>
                </a:moveTo>
                <a:cubicBezTo>
                  <a:pt x="8083062" y="2950"/>
                  <a:pt x="11040207" y="246203"/>
                  <a:pt x="12186138" y="580311"/>
                </a:cubicBezTo>
                <a:lnTo>
                  <a:pt x="12192000" y="582287"/>
                </a:lnTo>
                <a:lnTo>
                  <a:pt x="12192000" y="1727812"/>
                </a:lnTo>
                <a:lnTo>
                  <a:pt x="0" y="1727812"/>
                </a:lnTo>
                <a:lnTo>
                  <a:pt x="0" y="559695"/>
                </a:lnTo>
                <a:lnTo>
                  <a:pt x="220909" y="521601"/>
                </a:lnTo>
                <a:cubicBezTo>
                  <a:pt x="1506473" y="308781"/>
                  <a:pt x="4142277" y="-2729"/>
                  <a:pt x="6049108" y="19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chemeClr val="bg1">
                  <a:lumMod val="85000"/>
                </a:schemeClr>
              </a:gs>
            </a:gsLst>
            <a:lin ang="16200000" scaled="0"/>
          </a:gra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" name="任意多边形 2"/>
          <p:cNvSpPr/>
          <p:nvPr/>
        </p:nvSpPr>
        <p:spPr>
          <a:xfrm>
            <a:off x="4629509" y="4710023"/>
            <a:ext cx="2909978" cy="396815"/>
          </a:xfrm>
          <a:custGeom>
            <a:avLst/>
            <a:gdLst>
              <a:gd name="connsiteX0" fmla="*/ 0 w 2909978"/>
              <a:gd name="connsiteY0" fmla="*/ 396815 h 396815"/>
              <a:gd name="connsiteX1" fmla="*/ 1437736 w 2909978"/>
              <a:gd name="connsiteY1" fmla="*/ 316302 h 396815"/>
              <a:gd name="connsiteX2" fmla="*/ 2909978 w 2909978"/>
              <a:gd name="connsiteY2" fmla="*/ 0 h 396815"/>
              <a:gd name="connsiteX0" fmla="*/ 0 w 2909978"/>
              <a:gd name="connsiteY0" fmla="*/ 396815 h 396815"/>
              <a:gd name="connsiteX1" fmla="*/ 1437736 w 2909978"/>
              <a:gd name="connsiteY1" fmla="*/ 316302 h 396815"/>
              <a:gd name="connsiteX2" fmla="*/ 2909978 w 2909978"/>
              <a:gd name="connsiteY2" fmla="*/ 0 h 3968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09978" h="396815">
                <a:moveTo>
                  <a:pt x="0" y="396815"/>
                </a:moveTo>
                <a:cubicBezTo>
                  <a:pt x="476370" y="389626"/>
                  <a:pt x="952740" y="382438"/>
                  <a:pt x="1437736" y="316302"/>
                </a:cubicBezTo>
                <a:cubicBezTo>
                  <a:pt x="1922732" y="250166"/>
                  <a:pt x="2644476" y="89140"/>
                  <a:pt x="2909978" y="0"/>
                </a:cubicBezTo>
              </a:path>
            </a:pathLst>
          </a:custGeom>
          <a:noFill/>
          <a:ln>
            <a:solidFill>
              <a:schemeClr val="bg2">
                <a:lumMod val="75000"/>
              </a:schemeClr>
            </a:solidFill>
          </a:ln>
          <a:effectLst>
            <a:outerShdw blurRad="76200" dist="25400" dir="5400000" sx="103000" sy="103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椭圆 1"/>
          <p:cNvSpPr/>
          <p:nvPr/>
        </p:nvSpPr>
        <p:spPr>
          <a:xfrm>
            <a:off x="4389786" y="4989095"/>
            <a:ext cx="251225" cy="251225"/>
          </a:xfrm>
          <a:prstGeom prst="ellipse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76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6" name="任意多边形 5"/>
          <p:cNvSpPr/>
          <p:nvPr/>
        </p:nvSpPr>
        <p:spPr>
          <a:xfrm>
            <a:off x="4968815" y="3950898"/>
            <a:ext cx="2576423" cy="707366"/>
          </a:xfrm>
          <a:custGeom>
            <a:avLst/>
            <a:gdLst>
              <a:gd name="connsiteX0" fmla="*/ 0 w 2576423"/>
              <a:gd name="connsiteY0" fmla="*/ 0 h 707366"/>
              <a:gd name="connsiteX1" fmla="*/ 1288211 w 2576423"/>
              <a:gd name="connsiteY1" fmla="*/ 442823 h 707366"/>
              <a:gd name="connsiteX2" fmla="*/ 2576423 w 2576423"/>
              <a:gd name="connsiteY2" fmla="*/ 707366 h 707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76423" h="707366">
                <a:moveTo>
                  <a:pt x="0" y="0"/>
                </a:moveTo>
                <a:cubicBezTo>
                  <a:pt x="429403" y="162464"/>
                  <a:pt x="858807" y="324929"/>
                  <a:pt x="1288211" y="442823"/>
                </a:cubicBezTo>
                <a:cubicBezTo>
                  <a:pt x="1717615" y="560717"/>
                  <a:pt x="2348302" y="692030"/>
                  <a:pt x="2576423" y="707366"/>
                </a:cubicBezTo>
              </a:path>
            </a:pathLst>
          </a:custGeom>
          <a:noFill/>
          <a:ln>
            <a:solidFill>
              <a:schemeClr val="bg2">
                <a:lumMod val="75000"/>
              </a:schemeClr>
            </a:solidFill>
          </a:ln>
          <a:effectLst>
            <a:outerShdw blurRad="76200" dist="25400" dir="5400000" sx="103000" sy="103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任意多边形 6"/>
          <p:cNvSpPr/>
          <p:nvPr/>
        </p:nvSpPr>
        <p:spPr>
          <a:xfrm>
            <a:off x="4980317" y="3479321"/>
            <a:ext cx="2208362" cy="425570"/>
          </a:xfrm>
          <a:custGeom>
            <a:avLst/>
            <a:gdLst>
              <a:gd name="connsiteX0" fmla="*/ 0 w 2208362"/>
              <a:gd name="connsiteY0" fmla="*/ 425570 h 425570"/>
              <a:gd name="connsiteX1" fmla="*/ 1328468 w 2208362"/>
              <a:gd name="connsiteY1" fmla="*/ 253041 h 425570"/>
              <a:gd name="connsiteX2" fmla="*/ 2208362 w 2208362"/>
              <a:gd name="connsiteY2" fmla="*/ 0 h 425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08362" h="425570">
                <a:moveTo>
                  <a:pt x="0" y="425570"/>
                </a:moveTo>
                <a:cubicBezTo>
                  <a:pt x="480204" y="374769"/>
                  <a:pt x="960408" y="323969"/>
                  <a:pt x="1328468" y="253041"/>
                </a:cubicBezTo>
                <a:cubicBezTo>
                  <a:pt x="1696528" y="182113"/>
                  <a:pt x="1952445" y="91056"/>
                  <a:pt x="2208362" y="0"/>
                </a:cubicBezTo>
              </a:path>
            </a:pathLst>
          </a:custGeom>
          <a:noFill/>
          <a:ln>
            <a:solidFill>
              <a:schemeClr val="bg2">
                <a:lumMod val="75000"/>
              </a:schemeClr>
            </a:solidFill>
          </a:ln>
          <a:effectLst>
            <a:outerShdw blurRad="76200" dist="25400" dir="5400000" sx="103000" sy="103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任意多边形 7"/>
          <p:cNvSpPr/>
          <p:nvPr/>
        </p:nvSpPr>
        <p:spPr>
          <a:xfrm>
            <a:off x="5411638" y="2892725"/>
            <a:ext cx="1777041" cy="523335"/>
          </a:xfrm>
          <a:custGeom>
            <a:avLst/>
            <a:gdLst>
              <a:gd name="connsiteX0" fmla="*/ 0 w 1777041"/>
              <a:gd name="connsiteY0" fmla="*/ 0 h 523335"/>
              <a:gd name="connsiteX1" fmla="*/ 908649 w 1777041"/>
              <a:gd name="connsiteY1" fmla="*/ 345056 h 523335"/>
              <a:gd name="connsiteX2" fmla="*/ 1777041 w 1777041"/>
              <a:gd name="connsiteY2" fmla="*/ 523335 h 523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77041" h="523335">
                <a:moveTo>
                  <a:pt x="0" y="0"/>
                </a:moveTo>
                <a:cubicBezTo>
                  <a:pt x="306237" y="128916"/>
                  <a:pt x="612475" y="257833"/>
                  <a:pt x="908649" y="345056"/>
                </a:cubicBezTo>
                <a:cubicBezTo>
                  <a:pt x="1204823" y="432279"/>
                  <a:pt x="1490932" y="477807"/>
                  <a:pt x="1777041" y="523335"/>
                </a:cubicBezTo>
              </a:path>
            </a:pathLst>
          </a:custGeom>
          <a:noFill/>
          <a:ln>
            <a:solidFill>
              <a:schemeClr val="bg2">
                <a:lumMod val="75000"/>
              </a:schemeClr>
            </a:solidFill>
          </a:ln>
          <a:effectLst>
            <a:outerShdw blurRad="76200" dist="25400" dir="5400000" sx="103000" sy="103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任意多边形 8"/>
          <p:cNvSpPr/>
          <p:nvPr/>
        </p:nvSpPr>
        <p:spPr>
          <a:xfrm>
            <a:off x="5417389" y="2518913"/>
            <a:ext cx="1500996" cy="310551"/>
          </a:xfrm>
          <a:custGeom>
            <a:avLst/>
            <a:gdLst>
              <a:gd name="connsiteX0" fmla="*/ 0 w 1500996"/>
              <a:gd name="connsiteY0" fmla="*/ 310551 h 310551"/>
              <a:gd name="connsiteX1" fmla="*/ 931653 w 1500996"/>
              <a:gd name="connsiteY1" fmla="*/ 178279 h 310551"/>
              <a:gd name="connsiteX2" fmla="*/ 1500996 w 1500996"/>
              <a:gd name="connsiteY2" fmla="*/ 0 h 310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00996" h="310551">
                <a:moveTo>
                  <a:pt x="0" y="310551"/>
                </a:moveTo>
                <a:cubicBezTo>
                  <a:pt x="340743" y="270294"/>
                  <a:pt x="681487" y="230037"/>
                  <a:pt x="931653" y="178279"/>
                </a:cubicBezTo>
                <a:cubicBezTo>
                  <a:pt x="1181819" y="126520"/>
                  <a:pt x="1341407" y="63260"/>
                  <a:pt x="1500996" y="0"/>
                </a:cubicBezTo>
              </a:path>
            </a:pathLst>
          </a:custGeom>
          <a:noFill/>
          <a:ln>
            <a:solidFill>
              <a:schemeClr val="bg2">
                <a:lumMod val="75000"/>
              </a:schemeClr>
            </a:solidFill>
          </a:ln>
          <a:effectLst>
            <a:outerShdw blurRad="76200" dist="25400" dir="5400000" sx="103000" sy="103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任意多边形 9"/>
          <p:cNvSpPr/>
          <p:nvPr/>
        </p:nvSpPr>
        <p:spPr>
          <a:xfrm>
            <a:off x="5750943" y="2018581"/>
            <a:ext cx="1178944" cy="442823"/>
          </a:xfrm>
          <a:custGeom>
            <a:avLst/>
            <a:gdLst>
              <a:gd name="connsiteX0" fmla="*/ 0 w 1178944"/>
              <a:gd name="connsiteY0" fmla="*/ 0 h 442823"/>
              <a:gd name="connsiteX1" fmla="*/ 586597 w 1178944"/>
              <a:gd name="connsiteY1" fmla="*/ 299049 h 442823"/>
              <a:gd name="connsiteX2" fmla="*/ 1178944 w 1178944"/>
              <a:gd name="connsiteY2" fmla="*/ 442823 h 4428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78944" h="442823">
                <a:moveTo>
                  <a:pt x="0" y="0"/>
                </a:moveTo>
                <a:cubicBezTo>
                  <a:pt x="195053" y="112622"/>
                  <a:pt x="390106" y="225245"/>
                  <a:pt x="586597" y="299049"/>
                </a:cubicBezTo>
                <a:cubicBezTo>
                  <a:pt x="783088" y="372853"/>
                  <a:pt x="981016" y="407838"/>
                  <a:pt x="1178944" y="442823"/>
                </a:cubicBezTo>
              </a:path>
            </a:pathLst>
          </a:custGeom>
          <a:noFill/>
          <a:ln>
            <a:solidFill>
              <a:schemeClr val="bg2">
                <a:lumMod val="75000"/>
              </a:schemeClr>
            </a:solidFill>
          </a:ln>
          <a:effectLst>
            <a:outerShdw blurRad="76200" dist="25400" dir="5400000" sx="103000" sy="103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7529801" y="4557774"/>
            <a:ext cx="251225" cy="251225"/>
          </a:xfrm>
          <a:prstGeom prst="ellipse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76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11" name="椭圆 10"/>
          <p:cNvSpPr/>
          <p:nvPr/>
        </p:nvSpPr>
        <p:spPr>
          <a:xfrm>
            <a:off x="4733027" y="3779277"/>
            <a:ext cx="251225" cy="251225"/>
          </a:xfrm>
          <a:prstGeom prst="ellipse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76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12" name="椭圆 11"/>
          <p:cNvSpPr/>
          <p:nvPr/>
        </p:nvSpPr>
        <p:spPr>
          <a:xfrm>
            <a:off x="7173242" y="3313451"/>
            <a:ext cx="251225" cy="251225"/>
          </a:xfrm>
          <a:prstGeom prst="ellipse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76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13" name="椭圆 12"/>
          <p:cNvSpPr/>
          <p:nvPr/>
        </p:nvSpPr>
        <p:spPr>
          <a:xfrm>
            <a:off x="5177666" y="2721104"/>
            <a:ext cx="251225" cy="251225"/>
          </a:xfrm>
          <a:prstGeom prst="ellipse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76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5</a:t>
            </a:r>
            <a:endParaRPr lang="zh-CN" altLang="en-US" dirty="0"/>
          </a:p>
        </p:txBody>
      </p:sp>
      <p:sp>
        <p:nvSpPr>
          <p:cNvPr id="14" name="椭圆 13"/>
          <p:cNvSpPr/>
          <p:nvPr/>
        </p:nvSpPr>
        <p:spPr>
          <a:xfrm>
            <a:off x="6912634" y="2350168"/>
            <a:ext cx="251225" cy="251225"/>
          </a:xfrm>
          <a:prstGeom prst="ellipse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76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15" name="椭圆 14"/>
          <p:cNvSpPr/>
          <p:nvPr/>
        </p:nvSpPr>
        <p:spPr>
          <a:xfrm>
            <a:off x="5538158" y="1829707"/>
            <a:ext cx="251225" cy="251225"/>
          </a:xfrm>
          <a:prstGeom prst="ellipse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76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7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>
          <a:xfrm>
            <a:off x="4169684" y="1772904"/>
            <a:ext cx="138050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b="1" dirty="0">
                <a:latin typeface="+mj-lt"/>
              </a:rPr>
              <a:t>ADD TITLE </a:t>
            </a:r>
            <a:r>
              <a:rPr lang="en-US" altLang="zh-CN" sz="1400" b="1" dirty="0">
                <a:latin typeface="+mj-lt"/>
              </a:rPr>
              <a:t>HERE</a:t>
            </a:r>
            <a:endParaRPr lang="zh-CN" altLang="en-US" sz="1400" b="1" dirty="0">
              <a:latin typeface="+mj-lt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3770978" y="2668763"/>
            <a:ext cx="138050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b="1" dirty="0">
                <a:latin typeface="+mj-lt"/>
              </a:rPr>
              <a:t>ADD TITLE </a:t>
            </a:r>
            <a:r>
              <a:rPr lang="en-US" altLang="zh-CN" sz="1400" b="1" dirty="0">
                <a:latin typeface="+mj-lt"/>
              </a:rPr>
              <a:t>HERE</a:t>
            </a:r>
            <a:endParaRPr lang="zh-CN" altLang="en-US" sz="1400" b="1" dirty="0">
              <a:latin typeface="+mj-lt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3352521" y="3747318"/>
            <a:ext cx="138050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b="1" dirty="0">
                <a:latin typeface="+mj-lt"/>
              </a:rPr>
              <a:t>ADD TITLE </a:t>
            </a:r>
            <a:r>
              <a:rPr lang="en-US" altLang="zh-CN" sz="1400" b="1" dirty="0">
                <a:latin typeface="+mj-lt"/>
              </a:rPr>
              <a:t>HERE</a:t>
            </a:r>
            <a:endParaRPr lang="zh-CN" altLang="en-US" sz="1400" b="1" dirty="0">
              <a:latin typeface="+mj-lt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2983400" y="4948786"/>
            <a:ext cx="138050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b="1" dirty="0">
                <a:latin typeface="+mj-lt"/>
              </a:rPr>
              <a:t>ADD TITLE </a:t>
            </a:r>
            <a:r>
              <a:rPr lang="en-US" altLang="zh-CN" sz="1400" b="1" dirty="0">
                <a:latin typeface="+mj-lt"/>
              </a:rPr>
              <a:t>HERE</a:t>
            </a:r>
            <a:endParaRPr lang="zh-CN" altLang="en-US" sz="1400" b="1" dirty="0">
              <a:latin typeface="+mj-lt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7173242" y="2331452"/>
            <a:ext cx="138050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b="1" dirty="0">
                <a:latin typeface="+mj-lt"/>
              </a:rPr>
              <a:t>ADD TITLE </a:t>
            </a:r>
            <a:r>
              <a:rPr lang="en-US" altLang="zh-CN" sz="1400" b="1" dirty="0">
                <a:latin typeface="+mj-lt"/>
              </a:rPr>
              <a:t>HERE</a:t>
            </a:r>
            <a:endParaRPr lang="zh-CN" altLang="en-US" sz="1400" b="1" dirty="0">
              <a:latin typeface="+mj-lt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7449688" y="3285174"/>
            <a:ext cx="138050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b="1" dirty="0">
                <a:latin typeface="+mj-lt"/>
              </a:rPr>
              <a:t>ADD TITLE </a:t>
            </a:r>
            <a:r>
              <a:rPr lang="en-US" altLang="zh-CN" sz="1400" b="1" dirty="0">
                <a:latin typeface="+mj-lt"/>
              </a:rPr>
              <a:t>HERE</a:t>
            </a:r>
            <a:endParaRPr lang="zh-CN" altLang="en-US" sz="1400" b="1" dirty="0">
              <a:latin typeface="+mj-lt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7828449" y="4529497"/>
            <a:ext cx="138050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b="1" dirty="0">
                <a:latin typeface="+mj-lt"/>
              </a:rPr>
              <a:t>ADD TITLE </a:t>
            </a:r>
            <a:r>
              <a:rPr lang="en-US" altLang="zh-CN" sz="1400" b="1" dirty="0">
                <a:latin typeface="+mj-lt"/>
              </a:rPr>
              <a:t>HERE</a:t>
            </a:r>
            <a:endParaRPr lang="zh-CN" altLang="en-US" sz="1400" b="1" dirty="0">
              <a:latin typeface="+mj-lt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3740307" y="5811253"/>
            <a:ext cx="5033438" cy="883055"/>
            <a:chOff x="3740307" y="5811253"/>
            <a:chExt cx="5033438" cy="883055"/>
          </a:xfrm>
        </p:grpSpPr>
        <p:sp>
          <p:nvSpPr>
            <p:cNvPr id="23" name="矩形 22"/>
            <p:cNvSpPr/>
            <p:nvPr/>
          </p:nvSpPr>
          <p:spPr>
            <a:xfrm>
              <a:off x="5103356" y="5811253"/>
              <a:ext cx="2012375" cy="264694"/>
            </a:xfrm>
            <a:prstGeom prst="rect">
              <a:avLst/>
            </a:prstGeom>
            <a:gradFill>
              <a:gsLst>
                <a:gs pos="0">
                  <a:schemeClr val="tx1">
                    <a:lumMod val="50000"/>
                    <a:lumOff val="50000"/>
                  </a:schemeClr>
                </a:gs>
                <a:gs pos="76000">
                  <a:schemeClr val="tx1">
                    <a:lumMod val="95000"/>
                    <a:lumOff val="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ADD YOUR TITLE</a:t>
              </a:r>
              <a:endParaRPr lang="zh-CN" altLang="en-US" sz="16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3740307" y="6171088"/>
              <a:ext cx="5033438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400" dirty="0"/>
                <a:t>IF YOU LIKE THIS POWERPOINT TEMPLATE,PLEASE FOCUS ON ME,YOU WILL GET BETTER.</a:t>
              </a:r>
            </a:p>
          </p:txBody>
        </p:sp>
      </p:grpSp>
      <p:sp>
        <p:nvSpPr>
          <p:cNvPr id="25" name="矩形 24"/>
          <p:cNvSpPr/>
          <p:nvPr/>
        </p:nvSpPr>
        <p:spPr>
          <a:xfrm>
            <a:off x="4358889" y="689124"/>
            <a:ext cx="34678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latin typeface="+mj-lt"/>
              </a:rPr>
              <a:t>ADD YOUR PROJECT TITLE</a:t>
            </a:r>
          </a:p>
        </p:txBody>
      </p:sp>
      <p:sp>
        <p:nvSpPr>
          <p:cNvPr id="26" name="任意多边形 25"/>
          <p:cNvSpPr/>
          <p:nvPr/>
        </p:nvSpPr>
        <p:spPr>
          <a:xfrm>
            <a:off x="6136105" y="1720516"/>
            <a:ext cx="197139" cy="3970421"/>
          </a:xfrm>
          <a:custGeom>
            <a:avLst/>
            <a:gdLst>
              <a:gd name="connsiteX0" fmla="*/ 157189 w 191219"/>
              <a:gd name="connsiteY0" fmla="*/ 0 h 3970421"/>
              <a:gd name="connsiteX1" fmla="*/ 181252 w 191219"/>
              <a:gd name="connsiteY1" fmla="*/ 2165684 h 3970421"/>
              <a:gd name="connsiteX2" fmla="*/ 12810 w 191219"/>
              <a:gd name="connsiteY2" fmla="*/ 3970421 h 3970421"/>
              <a:gd name="connsiteX0" fmla="*/ 157189 w 209949"/>
              <a:gd name="connsiteY0" fmla="*/ 0 h 3970421"/>
              <a:gd name="connsiteX1" fmla="*/ 181252 w 209949"/>
              <a:gd name="connsiteY1" fmla="*/ 2165684 h 3970421"/>
              <a:gd name="connsiteX2" fmla="*/ 12810 w 209949"/>
              <a:gd name="connsiteY2" fmla="*/ 3970421 h 3970421"/>
              <a:gd name="connsiteX0" fmla="*/ 144379 w 197139"/>
              <a:gd name="connsiteY0" fmla="*/ 0 h 3970421"/>
              <a:gd name="connsiteX1" fmla="*/ 168442 w 197139"/>
              <a:gd name="connsiteY1" fmla="*/ 2165684 h 3970421"/>
              <a:gd name="connsiteX2" fmla="*/ 0 w 197139"/>
              <a:gd name="connsiteY2" fmla="*/ 3970421 h 3970421"/>
              <a:gd name="connsiteX0" fmla="*/ 144379 w 197139"/>
              <a:gd name="connsiteY0" fmla="*/ 0 h 3970421"/>
              <a:gd name="connsiteX1" fmla="*/ 168442 w 197139"/>
              <a:gd name="connsiteY1" fmla="*/ 2165684 h 3970421"/>
              <a:gd name="connsiteX2" fmla="*/ 0 w 197139"/>
              <a:gd name="connsiteY2" fmla="*/ 3970421 h 3970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7139" h="3970421">
                <a:moveTo>
                  <a:pt x="144379" y="0"/>
                </a:moveTo>
                <a:cubicBezTo>
                  <a:pt x="228600" y="751973"/>
                  <a:pt x="192505" y="1503947"/>
                  <a:pt x="168442" y="2165684"/>
                </a:cubicBezTo>
                <a:cubicBezTo>
                  <a:pt x="144379" y="2827421"/>
                  <a:pt x="18046" y="3777915"/>
                  <a:pt x="0" y="3970421"/>
                </a:cubicBezTo>
              </a:path>
            </a:pathLst>
          </a:custGeom>
          <a:noFill/>
          <a:ln>
            <a:solidFill>
              <a:schemeClr val="bg2">
                <a:lumMod val="75000"/>
              </a:schemeClr>
            </a:solidFill>
            <a:tailEnd type="oval"/>
          </a:ln>
          <a:effectLst>
            <a:outerShdw blurRad="254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41907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2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2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2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8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2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2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" grpId="0" animBg="1"/>
      <p:bldP spid="6" grpId="0" animBg="1"/>
      <p:bldP spid="7" grpId="0" animBg="1"/>
      <p:bldP spid="8" grpId="0" animBg="1"/>
      <p:bldP spid="9" grpId="0" animBg="1"/>
      <p:bldP spid="10" grpId="0" animBg="1"/>
      <p:bldP spid="5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/>
      <p:bldP spid="17" grpId="0"/>
      <p:bldP spid="18" grpId="0"/>
      <p:bldP spid="19" grpId="0"/>
      <p:bldP spid="20" grpId="0"/>
      <p:bldP spid="21" grpId="0"/>
      <p:bldP spid="22" grpId="0"/>
      <p:bldP spid="26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任意多边形 36"/>
          <p:cNvSpPr/>
          <p:nvPr/>
        </p:nvSpPr>
        <p:spPr>
          <a:xfrm>
            <a:off x="0" y="5117104"/>
            <a:ext cx="12192000" cy="1727812"/>
          </a:xfrm>
          <a:custGeom>
            <a:avLst/>
            <a:gdLst>
              <a:gd name="connsiteX0" fmla="*/ 6049108 w 12192000"/>
              <a:gd name="connsiteY0" fmla="*/ 19 h 1727812"/>
              <a:gd name="connsiteX1" fmla="*/ 12186138 w 12192000"/>
              <a:gd name="connsiteY1" fmla="*/ 580311 h 1727812"/>
              <a:gd name="connsiteX2" fmla="*/ 12192000 w 12192000"/>
              <a:gd name="connsiteY2" fmla="*/ 582287 h 1727812"/>
              <a:gd name="connsiteX3" fmla="*/ 12192000 w 12192000"/>
              <a:gd name="connsiteY3" fmla="*/ 1727812 h 1727812"/>
              <a:gd name="connsiteX4" fmla="*/ 0 w 12192000"/>
              <a:gd name="connsiteY4" fmla="*/ 1727812 h 1727812"/>
              <a:gd name="connsiteX5" fmla="*/ 0 w 12192000"/>
              <a:gd name="connsiteY5" fmla="*/ 559695 h 1727812"/>
              <a:gd name="connsiteX6" fmla="*/ 220909 w 12192000"/>
              <a:gd name="connsiteY6" fmla="*/ 521601 h 1727812"/>
              <a:gd name="connsiteX7" fmla="*/ 6049108 w 12192000"/>
              <a:gd name="connsiteY7" fmla="*/ 19 h 1727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1727812">
                <a:moveTo>
                  <a:pt x="6049108" y="19"/>
                </a:moveTo>
                <a:cubicBezTo>
                  <a:pt x="8083062" y="2950"/>
                  <a:pt x="11040207" y="246203"/>
                  <a:pt x="12186138" y="580311"/>
                </a:cubicBezTo>
                <a:lnTo>
                  <a:pt x="12192000" y="582287"/>
                </a:lnTo>
                <a:lnTo>
                  <a:pt x="12192000" y="1727812"/>
                </a:lnTo>
                <a:lnTo>
                  <a:pt x="0" y="1727812"/>
                </a:lnTo>
                <a:lnTo>
                  <a:pt x="0" y="559695"/>
                </a:lnTo>
                <a:lnTo>
                  <a:pt x="220909" y="521601"/>
                </a:lnTo>
                <a:cubicBezTo>
                  <a:pt x="1506473" y="308781"/>
                  <a:pt x="4142277" y="-2729"/>
                  <a:pt x="6049108" y="19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chemeClr val="bg1">
                  <a:lumMod val="85000"/>
                </a:schemeClr>
              </a:gs>
            </a:gsLst>
            <a:lin ang="16200000" scaled="0"/>
          </a:gra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5" name="菱形 14"/>
          <p:cNvSpPr/>
          <p:nvPr/>
        </p:nvSpPr>
        <p:spPr>
          <a:xfrm>
            <a:off x="4725720" y="4378623"/>
            <a:ext cx="2802551" cy="2147774"/>
          </a:xfrm>
          <a:prstGeom prst="diamond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立方体 15"/>
          <p:cNvSpPr/>
          <p:nvPr/>
        </p:nvSpPr>
        <p:spPr>
          <a:xfrm>
            <a:off x="5122249" y="2918121"/>
            <a:ext cx="624938" cy="2982997"/>
          </a:xfrm>
          <a:custGeom>
            <a:avLst/>
            <a:gdLst>
              <a:gd name="connsiteX0" fmla="*/ 0 w 608895"/>
              <a:gd name="connsiteY0" fmla="*/ 308290 h 2846091"/>
              <a:gd name="connsiteX1" fmla="*/ 300605 w 608895"/>
              <a:gd name="connsiteY1" fmla="*/ 308290 h 2846091"/>
              <a:gd name="connsiteX2" fmla="*/ 300605 w 608895"/>
              <a:gd name="connsiteY2" fmla="*/ 2846091 h 2846091"/>
              <a:gd name="connsiteX3" fmla="*/ 0 w 608895"/>
              <a:gd name="connsiteY3" fmla="*/ 2846091 h 2846091"/>
              <a:gd name="connsiteX4" fmla="*/ 0 w 608895"/>
              <a:gd name="connsiteY4" fmla="*/ 308290 h 2846091"/>
              <a:gd name="connsiteX0" fmla="*/ 300605 w 608895"/>
              <a:gd name="connsiteY0" fmla="*/ 308290 h 2846091"/>
              <a:gd name="connsiteX1" fmla="*/ 608895 w 608895"/>
              <a:gd name="connsiteY1" fmla="*/ 0 h 2846091"/>
              <a:gd name="connsiteX2" fmla="*/ 608895 w 608895"/>
              <a:gd name="connsiteY2" fmla="*/ 2537801 h 2846091"/>
              <a:gd name="connsiteX3" fmla="*/ 300605 w 608895"/>
              <a:gd name="connsiteY3" fmla="*/ 2846091 h 2846091"/>
              <a:gd name="connsiteX4" fmla="*/ 300605 w 608895"/>
              <a:gd name="connsiteY4" fmla="*/ 308290 h 2846091"/>
              <a:gd name="connsiteX0" fmla="*/ 0 w 608895"/>
              <a:gd name="connsiteY0" fmla="*/ 308290 h 2846091"/>
              <a:gd name="connsiteX1" fmla="*/ 308290 w 608895"/>
              <a:gd name="connsiteY1" fmla="*/ 0 h 2846091"/>
              <a:gd name="connsiteX2" fmla="*/ 608895 w 608895"/>
              <a:gd name="connsiteY2" fmla="*/ 0 h 2846091"/>
              <a:gd name="connsiteX3" fmla="*/ 300605 w 608895"/>
              <a:gd name="connsiteY3" fmla="*/ 308290 h 2846091"/>
              <a:gd name="connsiteX4" fmla="*/ 0 w 608895"/>
              <a:gd name="connsiteY4" fmla="*/ 308290 h 2846091"/>
              <a:gd name="connsiteX0" fmla="*/ 0 w 608895"/>
              <a:gd name="connsiteY0" fmla="*/ 308290 h 2846091"/>
              <a:gd name="connsiteX1" fmla="*/ 308290 w 608895"/>
              <a:gd name="connsiteY1" fmla="*/ 0 h 2846091"/>
              <a:gd name="connsiteX2" fmla="*/ 608895 w 608895"/>
              <a:gd name="connsiteY2" fmla="*/ 0 h 2846091"/>
              <a:gd name="connsiteX3" fmla="*/ 608895 w 608895"/>
              <a:gd name="connsiteY3" fmla="*/ 2537801 h 2846091"/>
              <a:gd name="connsiteX4" fmla="*/ 300605 w 608895"/>
              <a:gd name="connsiteY4" fmla="*/ 2846091 h 2846091"/>
              <a:gd name="connsiteX5" fmla="*/ 0 w 608895"/>
              <a:gd name="connsiteY5" fmla="*/ 2846091 h 2846091"/>
              <a:gd name="connsiteX6" fmla="*/ 0 w 608895"/>
              <a:gd name="connsiteY6" fmla="*/ 308290 h 2846091"/>
              <a:gd name="connsiteX7" fmla="*/ 0 w 608895"/>
              <a:gd name="connsiteY7" fmla="*/ 308290 h 2846091"/>
              <a:gd name="connsiteX8" fmla="*/ 300605 w 608895"/>
              <a:gd name="connsiteY8" fmla="*/ 308290 h 2846091"/>
              <a:gd name="connsiteX9" fmla="*/ 608895 w 608895"/>
              <a:gd name="connsiteY9" fmla="*/ 0 h 2846091"/>
              <a:gd name="connsiteX10" fmla="*/ 300605 w 608895"/>
              <a:gd name="connsiteY10" fmla="*/ 308290 h 2846091"/>
              <a:gd name="connsiteX11" fmla="*/ 300605 w 608895"/>
              <a:gd name="connsiteY11" fmla="*/ 2846091 h 2846091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846091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08895 w 612906"/>
              <a:gd name="connsiteY2" fmla="*/ 2537801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308290 w 612906"/>
              <a:gd name="connsiteY1" fmla="*/ 0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308290 h 2846091"/>
              <a:gd name="connsiteX1" fmla="*/ 308290 w 612906"/>
              <a:gd name="connsiteY1" fmla="*/ 0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846091 h 2846091"/>
              <a:gd name="connsiteX6" fmla="*/ 0 w 612906"/>
              <a:gd name="connsiteY6" fmla="*/ 308290 h 2846091"/>
              <a:gd name="connsiteX7" fmla="*/ 0 w 612906"/>
              <a:gd name="connsiteY7" fmla="*/ 308290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846091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12906 w 612906"/>
              <a:gd name="connsiteY2" fmla="*/ 2638064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308290 w 612906"/>
              <a:gd name="connsiteY1" fmla="*/ 0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308290 h 2846091"/>
              <a:gd name="connsiteX1" fmla="*/ 308290 w 612906"/>
              <a:gd name="connsiteY1" fmla="*/ 0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846091 h 2846091"/>
              <a:gd name="connsiteX6" fmla="*/ 0 w 612906"/>
              <a:gd name="connsiteY6" fmla="*/ 308290 h 2846091"/>
              <a:gd name="connsiteX7" fmla="*/ 0 w 612906"/>
              <a:gd name="connsiteY7" fmla="*/ 308290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846091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12906 w 612906"/>
              <a:gd name="connsiteY2" fmla="*/ 2638064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308290 w 612906"/>
              <a:gd name="connsiteY1" fmla="*/ 0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308290 h 2846091"/>
              <a:gd name="connsiteX1" fmla="*/ 308290 w 612906"/>
              <a:gd name="connsiteY1" fmla="*/ 0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513217 h 2846091"/>
              <a:gd name="connsiteX6" fmla="*/ 0 w 612906"/>
              <a:gd name="connsiteY6" fmla="*/ 308290 h 2846091"/>
              <a:gd name="connsiteX7" fmla="*/ 0 w 612906"/>
              <a:gd name="connsiteY7" fmla="*/ 308290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505196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12906 w 612906"/>
              <a:gd name="connsiteY2" fmla="*/ 2638064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308290 w 612906"/>
              <a:gd name="connsiteY1" fmla="*/ 0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308290 h 2846091"/>
              <a:gd name="connsiteX1" fmla="*/ 308290 w 612906"/>
              <a:gd name="connsiteY1" fmla="*/ 0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513217 h 2846091"/>
              <a:gd name="connsiteX6" fmla="*/ 0 w 612906"/>
              <a:gd name="connsiteY6" fmla="*/ 308290 h 2846091"/>
              <a:gd name="connsiteX7" fmla="*/ 0 w 612906"/>
              <a:gd name="connsiteY7" fmla="*/ 308290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505196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12906 w 612906"/>
              <a:gd name="connsiteY2" fmla="*/ 2638064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308290 w 612906"/>
              <a:gd name="connsiteY1" fmla="*/ 0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308290 h 2846091"/>
              <a:gd name="connsiteX1" fmla="*/ 308290 w 612906"/>
              <a:gd name="connsiteY1" fmla="*/ 0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617491 h 2846091"/>
              <a:gd name="connsiteX6" fmla="*/ 0 w 612906"/>
              <a:gd name="connsiteY6" fmla="*/ 308290 h 2846091"/>
              <a:gd name="connsiteX7" fmla="*/ 0 w 612906"/>
              <a:gd name="connsiteY7" fmla="*/ 308290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617491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12906 w 612906"/>
              <a:gd name="connsiteY2" fmla="*/ 2638064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308290 w 612906"/>
              <a:gd name="connsiteY1" fmla="*/ 0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308290 h 2846091"/>
              <a:gd name="connsiteX1" fmla="*/ 308290 w 612906"/>
              <a:gd name="connsiteY1" fmla="*/ 0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617491 h 2846091"/>
              <a:gd name="connsiteX6" fmla="*/ 0 w 612906"/>
              <a:gd name="connsiteY6" fmla="*/ 308290 h 2846091"/>
              <a:gd name="connsiteX7" fmla="*/ 0 w 612906"/>
              <a:gd name="connsiteY7" fmla="*/ 308290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617491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12906 w 612906"/>
              <a:gd name="connsiteY2" fmla="*/ 2638064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308290 w 612906"/>
              <a:gd name="connsiteY1" fmla="*/ 0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308290 h 2846091"/>
              <a:gd name="connsiteX1" fmla="*/ 304279 w 612906"/>
              <a:gd name="connsiteY1" fmla="*/ 68179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617491 h 2846091"/>
              <a:gd name="connsiteX6" fmla="*/ 0 w 612906"/>
              <a:gd name="connsiteY6" fmla="*/ 308290 h 2846091"/>
              <a:gd name="connsiteX7" fmla="*/ 0 w 612906"/>
              <a:gd name="connsiteY7" fmla="*/ 308290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0 w 612906"/>
              <a:gd name="connsiteY0" fmla="*/ 352405 h 2890206"/>
              <a:gd name="connsiteX1" fmla="*/ 300605 w 612906"/>
              <a:gd name="connsiteY1" fmla="*/ 352405 h 2890206"/>
              <a:gd name="connsiteX2" fmla="*/ 300605 w 612906"/>
              <a:gd name="connsiteY2" fmla="*/ 2890206 h 2890206"/>
              <a:gd name="connsiteX3" fmla="*/ 0 w 612906"/>
              <a:gd name="connsiteY3" fmla="*/ 2661606 h 2890206"/>
              <a:gd name="connsiteX4" fmla="*/ 0 w 612906"/>
              <a:gd name="connsiteY4" fmla="*/ 352405 h 2890206"/>
              <a:gd name="connsiteX0" fmla="*/ 300605 w 612906"/>
              <a:gd name="connsiteY0" fmla="*/ 352405 h 2890206"/>
              <a:gd name="connsiteX1" fmla="*/ 608895 w 612906"/>
              <a:gd name="connsiteY1" fmla="*/ 44115 h 2890206"/>
              <a:gd name="connsiteX2" fmla="*/ 612906 w 612906"/>
              <a:gd name="connsiteY2" fmla="*/ 2682179 h 2890206"/>
              <a:gd name="connsiteX3" fmla="*/ 300605 w 612906"/>
              <a:gd name="connsiteY3" fmla="*/ 2890206 h 2890206"/>
              <a:gd name="connsiteX4" fmla="*/ 300605 w 612906"/>
              <a:gd name="connsiteY4" fmla="*/ 352405 h 2890206"/>
              <a:gd name="connsiteX0" fmla="*/ 0 w 612906"/>
              <a:gd name="connsiteY0" fmla="*/ 352405 h 2890206"/>
              <a:gd name="connsiteX1" fmla="*/ 460690 w 612906"/>
              <a:gd name="connsiteY1" fmla="*/ 0 h 2890206"/>
              <a:gd name="connsiteX2" fmla="*/ 608895 w 612906"/>
              <a:gd name="connsiteY2" fmla="*/ 44115 h 2890206"/>
              <a:gd name="connsiteX3" fmla="*/ 300605 w 612906"/>
              <a:gd name="connsiteY3" fmla="*/ 352405 h 2890206"/>
              <a:gd name="connsiteX4" fmla="*/ 0 w 612906"/>
              <a:gd name="connsiteY4" fmla="*/ 352405 h 2890206"/>
              <a:gd name="connsiteX0" fmla="*/ 0 w 612906"/>
              <a:gd name="connsiteY0" fmla="*/ 352405 h 2890206"/>
              <a:gd name="connsiteX1" fmla="*/ 304279 w 612906"/>
              <a:gd name="connsiteY1" fmla="*/ 112294 h 2890206"/>
              <a:gd name="connsiteX2" fmla="*/ 608895 w 612906"/>
              <a:gd name="connsiteY2" fmla="*/ 44115 h 2890206"/>
              <a:gd name="connsiteX3" fmla="*/ 612906 w 612906"/>
              <a:gd name="connsiteY3" fmla="*/ 2682179 h 2890206"/>
              <a:gd name="connsiteX4" fmla="*/ 300605 w 612906"/>
              <a:gd name="connsiteY4" fmla="*/ 2890206 h 2890206"/>
              <a:gd name="connsiteX5" fmla="*/ 0 w 612906"/>
              <a:gd name="connsiteY5" fmla="*/ 2661606 h 2890206"/>
              <a:gd name="connsiteX6" fmla="*/ 0 w 612906"/>
              <a:gd name="connsiteY6" fmla="*/ 352405 h 2890206"/>
              <a:gd name="connsiteX7" fmla="*/ 0 w 612906"/>
              <a:gd name="connsiteY7" fmla="*/ 352405 h 2890206"/>
              <a:gd name="connsiteX8" fmla="*/ 300605 w 612906"/>
              <a:gd name="connsiteY8" fmla="*/ 352405 h 2890206"/>
              <a:gd name="connsiteX9" fmla="*/ 608895 w 612906"/>
              <a:gd name="connsiteY9" fmla="*/ 44115 h 2890206"/>
              <a:gd name="connsiteX10" fmla="*/ 300605 w 612906"/>
              <a:gd name="connsiteY10" fmla="*/ 352405 h 2890206"/>
              <a:gd name="connsiteX11" fmla="*/ 300605 w 612906"/>
              <a:gd name="connsiteY11" fmla="*/ 2890206 h 2890206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617491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12906 w 612906"/>
              <a:gd name="connsiteY2" fmla="*/ 2638064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284226 w 612906"/>
              <a:gd name="connsiteY1" fmla="*/ 44116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308290 h 2846091"/>
              <a:gd name="connsiteX1" fmla="*/ 304279 w 612906"/>
              <a:gd name="connsiteY1" fmla="*/ 68179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617491 h 2846091"/>
              <a:gd name="connsiteX6" fmla="*/ 0 w 612906"/>
              <a:gd name="connsiteY6" fmla="*/ 308290 h 2846091"/>
              <a:gd name="connsiteX7" fmla="*/ 0 w 612906"/>
              <a:gd name="connsiteY7" fmla="*/ 308290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617491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12906 w 612906"/>
              <a:gd name="connsiteY2" fmla="*/ 2638064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284226 w 612906"/>
              <a:gd name="connsiteY1" fmla="*/ 28074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308290 h 2846091"/>
              <a:gd name="connsiteX1" fmla="*/ 304279 w 612906"/>
              <a:gd name="connsiteY1" fmla="*/ 68179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617491 h 2846091"/>
              <a:gd name="connsiteX6" fmla="*/ 0 w 612906"/>
              <a:gd name="connsiteY6" fmla="*/ 308290 h 2846091"/>
              <a:gd name="connsiteX7" fmla="*/ 0 w 612906"/>
              <a:gd name="connsiteY7" fmla="*/ 308290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617491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12906 w 612906"/>
              <a:gd name="connsiteY2" fmla="*/ 2638064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284226 w 612906"/>
              <a:gd name="connsiteY1" fmla="*/ 28074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308290 h 2846091"/>
              <a:gd name="connsiteX1" fmla="*/ 280215 w 612906"/>
              <a:gd name="connsiteY1" fmla="*/ 28074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617491 h 2846091"/>
              <a:gd name="connsiteX6" fmla="*/ 0 w 612906"/>
              <a:gd name="connsiteY6" fmla="*/ 308290 h 2846091"/>
              <a:gd name="connsiteX7" fmla="*/ 0 w 612906"/>
              <a:gd name="connsiteY7" fmla="*/ 308290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617491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12906 w 612906"/>
              <a:gd name="connsiteY2" fmla="*/ 2638064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284226 w 612906"/>
              <a:gd name="connsiteY1" fmla="*/ 28074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308290 h 2846091"/>
              <a:gd name="connsiteX1" fmla="*/ 280215 w 612906"/>
              <a:gd name="connsiteY1" fmla="*/ 28074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617491 h 2846091"/>
              <a:gd name="connsiteX6" fmla="*/ 0 w 612906"/>
              <a:gd name="connsiteY6" fmla="*/ 308290 h 2846091"/>
              <a:gd name="connsiteX7" fmla="*/ 8021 w 612906"/>
              <a:gd name="connsiteY7" fmla="*/ 151880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617491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12906 w 612906"/>
              <a:gd name="connsiteY2" fmla="*/ 2638064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284226 w 612906"/>
              <a:gd name="connsiteY1" fmla="*/ 28074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308290 h 2846091"/>
              <a:gd name="connsiteX1" fmla="*/ 280215 w 612906"/>
              <a:gd name="connsiteY1" fmla="*/ 28074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617491 h 2846091"/>
              <a:gd name="connsiteX6" fmla="*/ 0 w 612906"/>
              <a:gd name="connsiteY6" fmla="*/ 308290 h 2846091"/>
              <a:gd name="connsiteX7" fmla="*/ 24063 w 612906"/>
              <a:gd name="connsiteY7" fmla="*/ 163911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617491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12906 w 612906"/>
              <a:gd name="connsiteY2" fmla="*/ 2638064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284226 w 612906"/>
              <a:gd name="connsiteY1" fmla="*/ 28074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308290 h 2846091"/>
              <a:gd name="connsiteX1" fmla="*/ 280215 w 612906"/>
              <a:gd name="connsiteY1" fmla="*/ 28074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617491 h 2846091"/>
              <a:gd name="connsiteX6" fmla="*/ 0 w 612906"/>
              <a:gd name="connsiteY6" fmla="*/ 308290 h 2846091"/>
              <a:gd name="connsiteX7" fmla="*/ 52137 w 612906"/>
              <a:gd name="connsiteY7" fmla="*/ 175943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617491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12906 w 612906"/>
              <a:gd name="connsiteY2" fmla="*/ 2638064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284226 w 612906"/>
              <a:gd name="connsiteY1" fmla="*/ 28074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308290 h 2846091"/>
              <a:gd name="connsiteX1" fmla="*/ 280215 w 612906"/>
              <a:gd name="connsiteY1" fmla="*/ 28074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617491 h 2846091"/>
              <a:gd name="connsiteX6" fmla="*/ 0 w 612906"/>
              <a:gd name="connsiteY6" fmla="*/ 308290 h 2846091"/>
              <a:gd name="connsiteX7" fmla="*/ 12032 w 612906"/>
              <a:gd name="connsiteY7" fmla="*/ 151880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617491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12906 w 612906"/>
              <a:gd name="connsiteY2" fmla="*/ 2638064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284226 w 612906"/>
              <a:gd name="connsiteY1" fmla="*/ 28074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147869 h 2846091"/>
              <a:gd name="connsiteX1" fmla="*/ 280215 w 612906"/>
              <a:gd name="connsiteY1" fmla="*/ 28074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617491 h 2846091"/>
              <a:gd name="connsiteX6" fmla="*/ 0 w 612906"/>
              <a:gd name="connsiteY6" fmla="*/ 147869 h 2846091"/>
              <a:gd name="connsiteX7" fmla="*/ 12032 w 612906"/>
              <a:gd name="connsiteY7" fmla="*/ 151880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617491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12906 w 612906"/>
              <a:gd name="connsiteY2" fmla="*/ 2638064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284226 w 612906"/>
              <a:gd name="connsiteY1" fmla="*/ 28074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147869 h 2846091"/>
              <a:gd name="connsiteX1" fmla="*/ 280215 w 612906"/>
              <a:gd name="connsiteY1" fmla="*/ 28074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617491 h 2846091"/>
              <a:gd name="connsiteX6" fmla="*/ 0 w 612906"/>
              <a:gd name="connsiteY6" fmla="*/ 147869 h 2846091"/>
              <a:gd name="connsiteX7" fmla="*/ 52137 w 612906"/>
              <a:gd name="connsiteY7" fmla="*/ 175943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12031 w 624937"/>
              <a:gd name="connsiteY0" fmla="*/ 308290 h 2846091"/>
              <a:gd name="connsiteX1" fmla="*/ 312636 w 624937"/>
              <a:gd name="connsiteY1" fmla="*/ 308290 h 2846091"/>
              <a:gd name="connsiteX2" fmla="*/ 312636 w 624937"/>
              <a:gd name="connsiteY2" fmla="*/ 2846091 h 2846091"/>
              <a:gd name="connsiteX3" fmla="*/ 12031 w 624937"/>
              <a:gd name="connsiteY3" fmla="*/ 2617491 h 2846091"/>
              <a:gd name="connsiteX4" fmla="*/ 12031 w 624937"/>
              <a:gd name="connsiteY4" fmla="*/ 308290 h 2846091"/>
              <a:gd name="connsiteX0" fmla="*/ 312636 w 624937"/>
              <a:gd name="connsiteY0" fmla="*/ 308290 h 2846091"/>
              <a:gd name="connsiteX1" fmla="*/ 620926 w 624937"/>
              <a:gd name="connsiteY1" fmla="*/ 0 h 2846091"/>
              <a:gd name="connsiteX2" fmla="*/ 624937 w 624937"/>
              <a:gd name="connsiteY2" fmla="*/ 2638064 h 2846091"/>
              <a:gd name="connsiteX3" fmla="*/ 312636 w 624937"/>
              <a:gd name="connsiteY3" fmla="*/ 2846091 h 2846091"/>
              <a:gd name="connsiteX4" fmla="*/ 312636 w 624937"/>
              <a:gd name="connsiteY4" fmla="*/ 308290 h 2846091"/>
              <a:gd name="connsiteX0" fmla="*/ 12031 w 624937"/>
              <a:gd name="connsiteY0" fmla="*/ 308290 h 2846091"/>
              <a:gd name="connsiteX1" fmla="*/ 296257 w 624937"/>
              <a:gd name="connsiteY1" fmla="*/ 28074 h 2846091"/>
              <a:gd name="connsiteX2" fmla="*/ 620926 w 624937"/>
              <a:gd name="connsiteY2" fmla="*/ 0 h 2846091"/>
              <a:gd name="connsiteX3" fmla="*/ 312636 w 624937"/>
              <a:gd name="connsiteY3" fmla="*/ 308290 h 2846091"/>
              <a:gd name="connsiteX4" fmla="*/ 12031 w 624937"/>
              <a:gd name="connsiteY4" fmla="*/ 308290 h 2846091"/>
              <a:gd name="connsiteX0" fmla="*/ 12031 w 624937"/>
              <a:gd name="connsiteY0" fmla="*/ 147869 h 2846091"/>
              <a:gd name="connsiteX1" fmla="*/ 292246 w 624937"/>
              <a:gd name="connsiteY1" fmla="*/ 28074 h 2846091"/>
              <a:gd name="connsiteX2" fmla="*/ 620926 w 624937"/>
              <a:gd name="connsiteY2" fmla="*/ 0 h 2846091"/>
              <a:gd name="connsiteX3" fmla="*/ 624937 w 624937"/>
              <a:gd name="connsiteY3" fmla="*/ 2638064 h 2846091"/>
              <a:gd name="connsiteX4" fmla="*/ 312636 w 624937"/>
              <a:gd name="connsiteY4" fmla="*/ 2846091 h 2846091"/>
              <a:gd name="connsiteX5" fmla="*/ 12031 w 624937"/>
              <a:gd name="connsiteY5" fmla="*/ 2617491 h 2846091"/>
              <a:gd name="connsiteX6" fmla="*/ 12031 w 624937"/>
              <a:gd name="connsiteY6" fmla="*/ 147869 h 2846091"/>
              <a:gd name="connsiteX7" fmla="*/ 0 w 624937"/>
              <a:gd name="connsiteY7" fmla="*/ 143858 h 2846091"/>
              <a:gd name="connsiteX8" fmla="*/ 312636 w 624937"/>
              <a:gd name="connsiteY8" fmla="*/ 308290 h 2846091"/>
              <a:gd name="connsiteX9" fmla="*/ 620926 w 624937"/>
              <a:gd name="connsiteY9" fmla="*/ 0 h 2846091"/>
              <a:gd name="connsiteX10" fmla="*/ 312636 w 624937"/>
              <a:gd name="connsiteY10" fmla="*/ 308290 h 2846091"/>
              <a:gd name="connsiteX11" fmla="*/ 312636 w 624937"/>
              <a:gd name="connsiteY11" fmla="*/ 2846091 h 2846091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617491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12906 w 612906"/>
              <a:gd name="connsiteY2" fmla="*/ 2638064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284226 w 612906"/>
              <a:gd name="connsiteY1" fmla="*/ 28074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147869 h 2846091"/>
              <a:gd name="connsiteX1" fmla="*/ 280215 w 612906"/>
              <a:gd name="connsiteY1" fmla="*/ 28074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617491 h 2846091"/>
              <a:gd name="connsiteX6" fmla="*/ 0 w 612906"/>
              <a:gd name="connsiteY6" fmla="*/ 147869 h 2846091"/>
              <a:gd name="connsiteX7" fmla="*/ 0 w 612906"/>
              <a:gd name="connsiteY7" fmla="*/ 151879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8021 w 620927"/>
              <a:gd name="connsiteY0" fmla="*/ 308290 h 2846091"/>
              <a:gd name="connsiteX1" fmla="*/ 308626 w 620927"/>
              <a:gd name="connsiteY1" fmla="*/ 308290 h 2846091"/>
              <a:gd name="connsiteX2" fmla="*/ 308626 w 620927"/>
              <a:gd name="connsiteY2" fmla="*/ 2846091 h 2846091"/>
              <a:gd name="connsiteX3" fmla="*/ 8021 w 620927"/>
              <a:gd name="connsiteY3" fmla="*/ 2617491 h 2846091"/>
              <a:gd name="connsiteX4" fmla="*/ 8021 w 620927"/>
              <a:gd name="connsiteY4" fmla="*/ 308290 h 2846091"/>
              <a:gd name="connsiteX0" fmla="*/ 308626 w 620927"/>
              <a:gd name="connsiteY0" fmla="*/ 308290 h 2846091"/>
              <a:gd name="connsiteX1" fmla="*/ 616916 w 620927"/>
              <a:gd name="connsiteY1" fmla="*/ 0 h 2846091"/>
              <a:gd name="connsiteX2" fmla="*/ 620927 w 620927"/>
              <a:gd name="connsiteY2" fmla="*/ 2638064 h 2846091"/>
              <a:gd name="connsiteX3" fmla="*/ 308626 w 620927"/>
              <a:gd name="connsiteY3" fmla="*/ 2846091 h 2846091"/>
              <a:gd name="connsiteX4" fmla="*/ 308626 w 620927"/>
              <a:gd name="connsiteY4" fmla="*/ 308290 h 2846091"/>
              <a:gd name="connsiteX0" fmla="*/ 0 w 620927"/>
              <a:gd name="connsiteY0" fmla="*/ 147869 h 2846091"/>
              <a:gd name="connsiteX1" fmla="*/ 292247 w 620927"/>
              <a:gd name="connsiteY1" fmla="*/ 28074 h 2846091"/>
              <a:gd name="connsiteX2" fmla="*/ 616916 w 620927"/>
              <a:gd name="connsiteY2" fmla="*/ 0 h 2846091"/>
              <a:gd name="connsiteX3" fmla="*/ 308626 w 620927"/>
              <a:gd name="connsiteY3" fmla="*/ 308290 h 2846091"/>
              <a:gd name="connsiteX4" fmla="*/ 0 w 620927"/>
              <a:gd name="connsiteY4" fmla="*/ 147869 h 2846091"/>
              <a:gd name="connsiteX0" fmla="*/ 8021 w 620927"/>
              <a:gd name="connsiteY0" fmla="*/ 147869 h 2846091"/>
              <a:gd name="connsiteX1" fmla="*/ 288236 w 620927"/>
              <a:gd name="connsiteY1" fmla="*/ 28074 h 2846091"/>
              <a:gd name="connsiteX2" fmla="*/ 616916 w 620927"/>
              <a:gd name="connsiteY2" fmla="*/ 0 h 2846091"/>
              <a:gd name="connsiteX3" fmla="*/ 620927 w 620927"/>
              <a:gd name="connsiteY3" fmla="*/ 2638064 h 2846091"/>
              <a:gd name="connsiteX4" fmla="*/ 308626 w 620927"/>
              <a:gd name="connsiteY4" fmla="*/ 2846091 h 2846091"/>
              <a:gd name="connsiteX5" fmla="*/ 8021 w 620927"/>
              <a:gd name="connsiteY5" fmla="*/ 2617491 h 2846091"/>
              <a:gd name="connsiteX6" fmla="*/ 8021 w 620927"/>
              <a:gd name="connsiteY6" fmla="*/ 147869 h 2846091"/>
              <a:gd name="connsiteX7" fmla="*/ 8021 w 620927"/>
              <a:gd name="connsiteY7" fmla="*/ 151879 h 2846091"/>
              <a:gd name="connsiteX8" fmla="*/ 308626 w 620927"/>
              <a:gd name="connsiteY8" fmla="*/ 308290 h 2846091"/>
              <a:gd name="connsiteX9" fmla="*/ 616916 w 620927"/>
              <a:gd name="connsiteY9" fmla="*/ 0 h 2846091"/>
              <a:gd name="connsiteX10" fmla="*/ 308626 w 620927"/>
              <a:gd name="connsiteY10" fmla="*/ 308290 h 2846091"/>
              <a:gd name="connsiteX11" fmla="*/ 308626 w 620927"/>
              <a:gd name="connsiteY11" fmla="*/ 2846091 h 2846091"/>
              <a:gd name="connsiteX0" fmla="*/ 8021 w 620927"/>
              <a:gd name="connsiteY0" fmla="*/ 308290 h 2846091"/>
              <a:gd name="connsiteX1" fmla="*/ 308626 w 620927"/>
              <a:gd name="connsiteY1" fmla="*/ 308290 h 2846091"/>
              <a:gd name="connsiteX2" fmla="*/ 308626 w 620927"/>
              <a:gd name="connsiteY2" fmla="*/ 2846091 h 2846091"/>
              <a:gd name="connsiteX3" fmla="*/ 8021 w 620927"/>
              <a:gd name="connsiteY3" fmla="*/ 2617491 h 2846091"/>
              <a:gd name="connsiteX4" fmla="*/ 8021 w 620927"/>
              <a:gd name="connsiteY4" fmla="*/ 308290 h 2846091"/>
              <a:gd name="connsiteX0" fmla="*/ 308626 w 620927"/>
              <a:gd name="connsiteY0" fmla="*/ 308290 h 2846091"/>
              <a:gd name="connsiteX1" fmla="*/ 616916 w 620927"/>
              <a:gd name="connsiteY1" fmla="*/ 0 h 2846091"/>
              <a:gd name="connsiteX2" fmla="*/ 620927 w 620927"/>
              <a:gd name="connsiteY2" fmla="*/ 2638064 h 2846091"/>
              <a:gd name="connsiteX3" fmla="*/ 308626 w 620927"/>
              <a:gd name="connsiteY3" fmla="*/ 2846091 h 2846091"/>
              <a:gd name="connsiteX4" fmla="*/ 308626 w 620927"/>
              <a:gd name="connsiteY4" fmla="*/ 308290 h 2846091"/>
              <a:gd name="connsiteX0" fmla="*/ 0 w 620927"/>
              <a:gd name="connsiteY0" fmla="*/ 147869 h 2846091"/>
              <a:gd name="connsiteX1" fmla="*/ 292247 w 620927"/>
              <a:gd name="connsiteY1" fmla="*/ 28074 h 2846091"/>
              <a:gd name="connsiteX2" fmla="*/ 616916 w 620927"/>
              <a:gd name="connsiteY2" fmla="*/ 0 h 2846091"/>
              <a:gd name="connsiteX3" fmla="*/ 308626 w 620927"/>
              <a:gd name="connsiteY3" fmla="*/ 308290 h 2846091"/>
              <a:gd name="connsiteX4" fmla="*/ 0 w 620927"/>
              <a:gd name="connsiteY4" fmla="*/ 147869 h 2846091"/>
              <a:gd name="connsiteX0" fmla="*/ 8021 w 620927"/>
              <a:gd name="connsiteY0" fmla="*/ 147869 h 2846091"/>
              <a:gd name="connsiteX1" fmla="*/ 288236 w 620927"/>
              <a:gd name="connsiteY1" fmla="*/ 28074 h 2846091"/>
              <a:gd name="connsiteX2" fmla="*/ 616916 w 620927"/>
              <a:gd name="connsiteY2" fmla="*/ 0 h 2846091"/>
              <a:gd name="connsiteX3" fmla="*/ 620927 w 620927"/>
              <a:gd name="connsiteY3" fmla="*/ 2638064 h 2846091"/>
              <a:gd name="connsiteX4" fmla="*/ 308626 w 620927"/>
              <a:gd name="connsiteY4" fmla="*/ 2846091 h 2846091"/>
              <a:gd name="connsiteX5" fmla="*/ 8021 w 620927"/>
              <a:gd name="connsiteY5" fmla="*/ 2617491 h 2846091"/>
              <a:gd name="connsiteX6" fmla="*/ 8021 w 620927"/>
              <a:gd name="connsiteY6" fmla="*/ 147869 h 2846091"/>
              <a:gd name="connsiteX7" fmla="*/ 52137 w 620927"/>
              <a:gd name="connsiteY7" fmla="*/ 195995 h 2846091"/>
              <a:gd name="connsiteX8" fmla="*/ 308626 w 620927"/>
              <a:gd name="connsiteY8" fmla="*/ 308290 h 2846091"/>
              <a:gd name="connsiteX9" fmla="*/ 616916 w 620927"/>
              <a:gd name="connsiteY9" fmla="*/ 0 h 2846091"/>
              <a:gd name="connsiteX10" fmla="*/ 308626 w 620927"/>
              <a:gd name="connsiteY10" fmla="*/ 308290 h 2846091"/>
              <a:gd name="connsiteX11" fmla="*/ 308626 w 620927"/>
              <a:gd name="connsiteY11" fmla="*/ 2846091 h 2846091"/>
              <a:gd name="connsiteX0" fmla="*/ 8021 w 620927"/>
              <a:gd name="connsiteY0" fmla="*/ 308290 h 2846091"/>
              <a:gd name="connsiteX1" fmla="*/ 308626 w 620927"/>
              <a:gd name="connsiteY1" fmla="*/ 308290 h 2846091"/>
              <a:gd name="connsiteX2" fmla="*/ 308626 w 620927"/>
              <a:gd name="connsiteY2" fmla="*/ 2846091 h 2846091"/>
              <a:gd name="connsiteX3" fmla="*/ 8021 w 620927"/>
              <a:gd name="connsiteY3" fmla="*/ 2617491 h 2846091"/>
              <a:gd name="connsiteX4" fmla="*/ 8021 w 620927"/>
              <a:gd name="connsiteY4" fmla="*/ 308290 h 2846091"/>
              <a:gd name="connsiteX0" fmla="*/ 308626 w 620927"/>
              <a:gd name="connsiteY0" fmla="*/ 308290 h 2846091"/>
              <a:gd name="connsiteX1" fmla="*/ 616916 w 620927"/>
              <a:gd name="connsiteY1" fmla="*/ 0 h 2846091"/>
              <a:gd name="connsiteX2" fmla="*/ 620927 w 620927"/>
              <a:gd name="connsiteY2" fmla="*/ 2638064 h 2846091"/>
              <a:gd name="connsiteX3" fmla="*/ 308626 w 620927"/>
              <a:gd name="connsiteY3" fmla="*/ 2846091 h 2846091"/>
              <a:gd name="connsiteX4" fmla="*/ 308626 w 620927"/>
              <a:gd name="connsiteY4" fmla="*/ 308290 h 2846091"/>
              <a:gd name="connsiteX0" fmla="*/ 0 w 620927"/>
              <a:gd name="connsiteY0" fmla="*/ 147869 h 2846091"/>
              <a:gd name="connsiteX1" fmla="*/ 292247 w 620927"/>
              <a:gd name="connsiteY1" fmla="*/ 28074 h 2846091"/>
              <a:gd name="connsiteX2" fmla="*/ 616916 w 620927"/>
              <a:gd name="connsiteY2" fmla="*/ 0 h 2846091"/>
              <a:gd name="connsiteX3" fmla="*/ 308626 w 620927"/>
              <a:gd name="connsiteY3" fmla="*/ 308290 h 2846091"/>
              <a:gd name="connsiteX4" fmla="*/ 0 w 620927"/>
              <a:gd name="connsiteY4" fmla="*/ 147869 h 2846091"/>
              <a:gd name="connsiteX0" fmla="*/ 8021 w 620927"/>
              <a:gd name="connsiteY0" fmla="*/ 147869 h 2846091"/>
              <a:gd name="connsiteX1" fmla="*/ 288236 w 620927"/>
              <a:gd name="connsiteY1" fmla="*/ 28074 h 2846091"/>
              <a:gd name="connsiteX2" fmla="*/ 616916 w 620927"/>
              <a:gd name="connsiteY2" fmla="*/ 0 h 2846091"/>
              <a:gd name="connsiteX3" fmla="*/ 620927 w 620927"/>
              <a:gd name="connsiteY3" fmla="*/ 2638064 h 2846091"/>
              <a:gd name="connsiteX4" fmla="*/ 308626 w 620927"/>
              <a:gd name="connsiteY4" fmla="*/ 2846091 h 2846091"/>
              <a:gd name="connsiteX5" fmla="*/ 8021 w 620927"/>
              <a:gd name="connsiteY5" fmla="*/ 2617491 h 2846091"/>
              <a:gd name="connsiteX6" fmla="*/ 8021 w 620927"/>
              <a:gd name="connsiteY6" fmla="*/ 147869 h 2846091"/>
              <a:gd name="connsiteX7" fmla="*/ 4011 w 620927"/>
              <a:gd name="connsiteY7" fmla="*/ 143858 h 2846091"/>
              <a:gd name="connsiteX8" fmla="*/ 308626 w 620927"/>
              <a:gd name="connsiteY8" fmla="*/ 308290 h 2846091"/>
              <a:gd name="connsiteX9" fmla="*/ 616916 w 620927"/>
              <a:gd name="connsiteY9" fmla="*/ 0 h 2846091"/>
              <a:gd name="connsiteX10" fmla="*/ 308626 w 620927"/>
              <a:gd name="connsiteY10" fmla="*/ 308290 h 2846091"/>
              <a:gd name="connsiteX11" fmla="*/ 308626 w 620927"/>
              <a:gd name="connsiteY11" fmla="*/ 2846091 h 2846091"/>
              <a:gd name="connsiteX0" fmla="*/ 4010 w 620927"/>
              <a:gd name="connsiteY0" fmla="*/ 147869 h 2846091"/>
              <a:gd name="connsiteX1" fmla="*/ 308626 w 620927"/>
              <a:gd name="connsiteY1" fmla="*/ 308290 h 2846091"/>
              <a:gd name="connsiteX2" fmla="*/ 308626 w 620927"/>
              <a:gd name="connsiteY2" fmla="*/ 2846091 h 2846091"/>
              <a:gd name="connsiteX3" fmla="*/ 8021 w 620927"/>
              <a:gd name="connsiteY3" fmla="*/ 2617491 h 2846091"/>
              <a:gd name="connsiteX4" fmla="*/ 4010 w 620927"/>
              <a:gd name="connsiteY4" fmla="*/ 147869 h 2846091"/>
              <a:gd name="connsiteX0" fmla="*/ 308626 w 620927"/>
              <a:gd name="connsiteY0" fmla="*/ 308290 h 2846091"/>
              <a:gd name="connsiteX1" fmla="*/ 616916 w 620927"/>
              <a:gd name="connsiteY1" fmla="*/ 0 h 2846091"/>
              <a:gd name="connsiteX2" fmla="*/ 620927 w 620927"/>
              <a:gd name="connsiteY2" fmla="*/ 2638064 h 2846091"/>
              <a:gd name="connsiteX3" fmla="*/ 308626 w 620927"/>
              <a:gd name="connsiteY3" fmla="*/ 2846091 h 2846091"/>
              <a:gd name="connsiteX4" fmla="*/ 308626 w 620927"/>
              <a:gd name="connsiteY4" fmla="*/ 308290 h 2846091"/>
              <a:gd name="connsiteX0" fmla="*/ 0 w 620927"/>
              <a:gd name="connsiteY0" fmla="*/ 147869 h 2846091"/>
              <a:gd name="connsiteX1" fmla="*/ 292247 w 620927"/>
              <a:gd name="connsiteY1" fmla="*/ 28074 h 2846091"/>
              <a:gd name="connsiteX2" fmla="*/ 616916 w 620927"/>
              <a:gd name="connsiteY2" fmla="*/ 0 h 2846091"/>
              <a:gd name="connsiteX3" fmla="*/ 308626 w 620927"/>
              <a:gd name="connsiteY3" fmla="*/ 308290 h 2846091"/>
              <a:gd name="connsiteX4" fmla="*/ 0 w 620927"/>
              <a:gd name="connsiteY4" fmla="*/ 147869 h 2846091"/>
              <a:gd name="connsiteX0" fmla="*/ 8021 w 620927"/>
              <a:gd name="connsiteY0" fmla="*/ 147869 h 2846091"/>
              <a:gd name="connsiteX1" fmla="*/ 288236 w 620927"/>
              <a:gd name="connsiteY1" fmla="*/ 28074 h 2846091"/>
              <a:gd name="connsiteX2" fmla="*/ 616916 w 620927"/>
              <a:gd name="connsiteY2" fmla="*/ 0 h 2846091"/>
              <a:gd name="connsiteX3" fmla="*/ 620927 w 620927"/>
              <a:gd name="connsiteY3" fmla="*/ 2638064 h 2846091"/>
              <a:gd name="connsiteX4" fmla="*/ 308626 w 620927"/>
              <a:gd name="connsiteY4" fmla="*/ 2846091 h 2846091"/>
              <a:gd name="connsiteX5" fmla="*/ 8021 w 620927"/>
              <a:gd name="connsiteY5" fmla="*/ 2617491 h 2846091"/>
              <a:gd name="connsiteX6" fmla="*/ 8021 w 620927"/>
              <a:gd name="connsiteY6" fmla="*/ 147869 h 2846091"/>
              <a:gd name="connsiteX7" fmla="*/ 4011 w 620927"/>
              <a:gd name="connsiteY7" fmla="*/ 143858 h 2846091"/>
              <a:gd name="connsiteX8" fmla="*/ 308626 w 620927"/>
              <a:gd name="connsiteY8" fmla="*/ 308290 h 2846091"/>
              <a:gd name="connsiteX9" fmla="*/ 616916 w 620927"/>
              <a:gd name="connsiteY9" fmla="*/ 0 h 2846091"/>
              <a:gd name="connsiteX10" fmla="*/ 308626 w 620927"/>
              <a:gd name="connsiteY10" fmla="*/ 308290 h 2846091"/>
              <a:gd name="connsiteX11" fmla="*/ 308626 w 620927"/>
              <a:gd name="connsiteY11" fmla="*/ 2846091 h 2846091"/>
              <a:gd name="connsiteX0" fmla="*/ 4010 w 620927"/>
              <a:gd name="connsiteY0" fmla="*/ 147869 h 2846091"/>
              <a:gd name="connsiteX1" fmla="*/ 308626 w 620927"/>
              <a:gd name="connsiteY1" fmla="*/ 308290 h 2846091"/>
              <a:gd name="connsiteX2" fmla="*/ 308626 w 620927"/>
              <a:gd name="connsiteY2" fmla="*/ 2846091 h 2846091"/>
              <a:gd name="connsiteX3" fmla="*/ 8021 w 620927"/>
              <a:gd name="connsiteY3" fmla="*/ 2617491 h 2846091"/>
              <a:gd name="connsiteX4" fmla="*/ 4010 w 620927"/>
              <a:gd name="connsiteY4" fmla="*/ 147869 h 2846091"/>
              <a:gd name="connsiteX0" fmla="*/ 308626 w 620927"/>
              <a:gd name="connsiteY0" fmla="*/ 308290 h 2846091"/>
              <a:gd name="connsiteX1" fmla="*/ 616916 w 620927"/>
              <a:gd name="connsiteY1" fmla="*/ 0 h 2846091"/>
              <a:gd name="connsiteX2" fmla="*/ 620927 w 620927"/>
              <a:gd name="connsiteY2" fmla="*/ 2638064 h 2846091"/>
              <a:gd name="connsiteX3" fmla="*/ 308626 w 620927"/>
              <a:gd name="connsiteY3" fmla="*/ 2846091 h 2846091"/>
              <a:gd name="connsiteX4" fmla="*/ 308626 w 620927"/>
              <a:gd name="connsiteY4" fmla="*/ 308290 h 2846091"/>
              <a:gd name="connsiteX0" fmla="*/ 0 w 620927"/>
              <a:gd name="connsiteY0" fmla="*/ 147869 h 2846091"/>
              <a:gd name="connsiteX1" fmla="*/ 292247 w 620927"/>
              <a:gd name="connsiteY1" fmla="*/ 28074 h 2846091"/>
              <a:gd name="connsiteX2" fmla="*/ 616916 w 620927"/>
              <a:gd name="connsiteY2" fmla="*/ 0 h 2846091"/>
              <a:gd name="connsiteX3" fmla="*/ 308626 w 620927"/>
              <a:gd name="connsiteY3" fmla="*/ 308290 h 2846091"/>
              <a:gd name="connsiteX4" fmla="*/ 0 w 620927"/>
              <a:gd name="connsiteY4" fmla="*/ 147869 h 2846091"/>
              <a:gd name="connsiteX0" fmla="*/ 8021 w 620927"/>
              <a:gd name="connsiteY0" fmla="*/ 147869 h 2846091"/>
              <a:gd name="connsiteX1" fmla="*/ 288236 w 620927"/>
              <a:gd name="connsiteY1" fmla="*/ 28074 h 2846091"/>
              <a:gd name="connsiteX2" fmla="*/ 616916 w 620927"/>
              <a:gd name="connsiteY2" fmla="*/ 0 h 2846091"/>
              <a:gd name="connsiteX3" fmla="*/ 620927 w 620927"/>
              <a:gd name="connsiteY3" fmla="*/ 2638064 h 2846091"/>
              <a:gd name="connsiteX4" fmla="*/ 308626 w 620927"/>
              <a:gd name="connsiteY4" fmla="*/ 2846091 h 2846091"/>
              <a:gd name="connsiteX5" fmla="*/ 8021 w 620927"/>
              <a:gd name="connsiteY5" fmla="*/ 2617491 h 2846091"/>
              <a:gd name="connsiteX6" fmla="*/ 8021 w 620927"/>
              <a:gd name="connsiteY6" fmla="*/ 147869 h 2846091"/>
              <a:gd name="connsiteX7" fmla="*/ 4011 w 620927"/>
              <a:gd name="connsiteY7" fmla="*/ 143858 h 2846091"/>
              <a:gd name="connsiteX8" fmla="*/ 308626 w 620927"/>
              <a:gd name="connsiteY8" fmla="*/ 308290 h 2846091"/>
              <a:gd name="connsiteX9" fmla="*/ 548738 w 620927"/>
              <a:gd name="connsiteY9" fmla="*/ 288758 h 2846091"/>
              <a:gd name="connsiteX10" fmla="*/ 308626 w 620927"/>
              <a:gd name="connsiteY10" fmla="*/ 308290 h 2846091"/>
              <a:gd name="connsiteX11" fmla="*/ 308626 w 620927"/>
              <a:gd name="connsiteY11" fmla="*/ 2846091 h 2846091"/>
              <a:gd name="connsiteX0" fmla="*/ 4010 w 620927"/>
              <a:gd name="connsiteY0" fmla="*/ 147869 h 2846091"/>
              <a:gd name="connsiteX1" fmla="*/ 308626 w 620927"/>
              <a:gd name="connsiteY1" fmla="*/ 308290 h 2846091"/>
              <a:gd name="connsiteX2" fmla="*/ 308626 w 620927"/>
              <a:gd name="connsiteY2" fmla="*/ 2846091 h 2846091"/>
              <a:gd name="connsiteX3" fmla="*/ 8021 w 620927"/>
              <a:gd name="connsiteY3" fmla="*/ 2617491 h 2846091"/>
              <a:gd name="connsiteX4" fmla="*/ 4010 w 620927"/>
              <a:gd name="connsiteY4" fmla="*/ 147869 h 2846091"/>
              <a:gd name="connsiteX0" fmla="*/ 308626 w 620927"/>
              <a:gd name="connsiteY0" fmla="*/ 308290 h 2846091"/>
              <a:gd name="connsiteX1" fmla="*/ 616916 w 620927"/>
              <a:gd name="connsiteY1" fmla="*/ 0 h 2846091"/>
              <a:gd name="connsiteX2" fmla="*/ 620927 w 620927"/>
              <a:gd name="connsiteY2" fmla="*/ 2638064 h 2846091"/>
              <a:gd name="connsiteX3" fmla="*/ 308626 w 620927"/>
              <a:gd name="connsiteY3" fmla="*/ 2846091 h 2846091"/>
              <a:gd name="connsiteX4" fmla="*/ 308626 w 620927"/>
              <a:gd name="connsiteY4" fmla="*/ 308290 h 2846091"/>
              <a:gd name="connsiteX0" fmla="*/ 0 w 620927"/>
              <a:gd name="connsiteY0" fmla="*/ 147869 h 2846091"/>
              <a:gd name="connsiteX1" fmla="*/ 292247 w 620927"/>
              <a:gd name="connsiteY1" fmla="*/ 28074 h 2846091"/>
              <a:gd name="connsiteX2" fmla="*/ 616916 w 620927"/>
              <a:gd name="connsiteY2" fmla="*/ 0 h 2846091"/>
              <a:gd name="connsiteX3" fmla="*/ 308626 w 620927"/>
              <a:gd name="connsiteY3" fmla="*/ 308290 h 2846091"/>
              <a:gd name="connsiteX4" fmla="*/ 0 w 620927"/>
              <a:gd name="connsiteY4" fmla="*/ 147869 h 2846091"/>
              <a:gd name="connsiteX0" fmla="*/ 8021 w 620927"/>
              <a:gd name="connsiteY0" fmla="*/ 147869 h 2846091"/>
              <a:gd name="connsiteX1" fmla="*/ 288236 w 620927"/>
              <a:gd name="connsiteY1" fmla="*/ 28074 h 2846091"/>
              <a:gd name="connsiteX2" fmla="*/ 600874 w 620927"/>
              <a:gd name="connsiteY2" fmla="*/ 433137 h 2846091"/>
              <a:gd name="connsiteX3" fmla="*/ 620927 w 620927"/>
              <a:gd name="connsiteY3" fmla="*/ 2638064 h 2846091"/>
              <a:gd name="connsiteX4" fmla="*/ 308626 w 620927"/>
              <a:gd name="connsiteY4" fmla="*/ 2846091 h 2846091"/>
              <a:gd name="connsiteX5" fmla="*/ 8021 w 620927"/>
              <a:gd name="connsiteY5" fmla="*/ 2617491 h 2846091"/>
              <a:gd name="connsiteX6" fmla="*/ 8021 w 620927"/>
              <a:gd name="connsiteY6" fmla="*/ 147869 h 2846091"/>
              <a:gd name="connsiteX7" fmla="*/ 4011 w 620927"/>
              <a:gd name="connsiteY7" fmla="*/ 143858 h 2846091"/>
              <a:gd name="connsiteX8" fmla="*/ 308626 w 620927"/>
              <a:gd name="connsiteY8" fmla="*/ 308290 h 2846091"/>
              <a:gd name="connsiteX9" fmla="*/ 548738 w 620927"/>
              <a:gd name="connsiteY9" fmla="*/ 288758 h 2846091"/>
              <a:gd name="connsiteX10" fmla="*/ 308626 w 620927"/>
              <a:gd name="connsiteY10" fmla="*/ 308290 h 2846091"/>
              <a:gd name="connsiteX11" fmla="*/ 308626 w 620927"/>
              <a:gd name="connsiteY11" fmla="*/ 2846091 h 2846091"/>
              <a:gd name="connsiteX0" fmla="*/ 4010 w 677074"/>
              <a:gd name="connsiteY0" fmla="*/ 147869 h 2846091"/>
              <a:gd name="connsiteX1" fmla="*/ 308626 w 677074"/>
              <a:gd name="connsiteY1" fmla="*/ 308290 h 2846091"/>
              <a:gd name="connsiteX2" fmla="*/ 308626 w 677074"/>
              <a:gd name="connsiteY2" fmla="*/ 2846091 h 2846091"/>
              <a:gd name="connsiteX3" fmla="*/ 8021 w 677074"/>
              <a:gd name="connsiteY3" fmla="*/ 2617491 h 2846091"/>
              <a:gd name="connsiteX4" fmla="*/ 4010 w 677074"/>
              <a:gd name="connsiteY4" fmla="*/ 147869 h 2846091"/>
              <a:gd name="connsiteX0" fmla="*/ 308626 w 677074"/>
              <a:gd name="connsiteY0" fmla="*/ 308290 h 2846091"/>
              <a:gd name="connsiteX1" fmla="*/ 616916 w 677074"/>
              <a:gd name="connsiteY1" fmla="*/ 0 h 2846091"/>
              <a:gd name="connsiteX2" fmla="*/ 620927 w 677074"/>
              <a:gd name="connsiteY2" fmla="*/ 2638064 h 2846091"/>
              <a:gd name="connsiteX3" fmla="*/ 308626 w 677074"/>
              <a:gd name="connsiteY3" fmla="*/ 2846091 h 2846091"/>
              <a:gd name="connsiteX4" fmla="*/ 308626 w 677074"/>
              <a:gd name="connsiteY4" fmla="*/ 308290 h 2846091"/>
              <a:gd name="connsiteX0" fmla="*/ 0 w 677074"/>
              <a:gd name="connsiteY0" fmla="*/ 147869 h 2846091"/>
              <a:gd name="connsiteX1" fmla="*/ 292247 w 677074"/>
              <a:gd name="connsiteY1" fmla="*/ 28074 h 2846091"/>
              <a:gd name="connsiteX2" fmla="*/ 677074 w 677074"/>
              <a:gd name="connsiteY2" fmla="*/ 312821 h 2846091"/>
              <a:gd name="connsiteX3" fmla="*/ 308626 w 677074"/>
              <a:gd name="connsiteY3" fmla="*/ 308290 h 2846091"/>
              <a:gd name="connsiteX4" fmla="*/ 0 w 677074"/>
              <a:gd name="connsiteY4" fmla="*/ 147869 h 2846091"/>
              <a:gd name="connsiteX0" fmla="*/ 8021 w 677074"/>
              <a:gd name="connsiteY0" fmla="*/ 147869 h 2846091"/>
              <a:gd name="connsiteX1" fmla="*/ 288236 w 677074"/>
              <a:gd name="connsiteY1" fmla="*/ 28074 h 2846091"/>
              <a:gd name="connsiteX2" fmla="*/ 600874 w 677074"/>
              <a:gd name="connsiteY2" fmla="*/ 433137 h 2846091"/>
              <a:gd name="connsiteX3" fmla="*/ 620927 w 677074"/>
              <a:gd name="connsiteY3" fmla="*/ 2638064 h 2846091"/>
              <a:gd name="connsiteX4" fmla="*/ 308626 w 677074"/>
              <a:gd name="connsiteY4" fmla="*/ 2846091 h 2846091"/>
              <a:gd name="connsiteX5" fmla="*/ 8021 w 677074"/>
              <a:gd name="connsiteY5" fmla="*/ 2617491 h 2846091"/>
              <a:gd name="connsiteX6" fmla="*/ 8021 w 677074"/>
              <a:gd name="connsiteY6" fmla="*/ 147869 h 2846091"/>
              <a:gd name="connsiteX7" fmla="*/ 4011 w 677074"/>
              <a:gd name="connsiteY7" fmla="*/ 143858 h 2846091"/>
              <a:gd name="connsiteX8" fmla="*/ 308626 w 677074"/>
              <a:gd name="connsiteY8" fmla="*/ 308290 h 2846091"/>
              <a:gd name="connsiteX9" fmla="*/ 548738 w 677074"/>
              <a:gd name="connsiteY9" fmla="*/ 288758 h 2846091"/>
              <a:gd name="connsiteX10" fmla="*/ 308626 w 677074"/>
              <a:gd name="connsiteY10" fmla="*/ 308290 h 2846091"/>
              <a:gd name="connsiteX11" fmla="*/ 308626 w 677074"/>
              <a:gd name="connsiteY11" fmla="*/ 2846091 h 2846091"/>
              <a:gd name="connsiteX0" fmla="*/ 4010 w 677074"/>
              <a:gd name="connsiteY0" fmla="*/ 119795 h 2818017"/>
              <a:gd name="connsiteX1" fmla="*/ 308626 w 677074"/>
              <a:gd name="connsiteY1" fmla="*/ 280216 h 2818017"/>
              <a:gd name="connsiteX2" fmla="*/ 308626 w 677074"/>
              <a:gd name="connsiteY2" fmla="*/ 2818017 h 2818017"/>
              <a:gd name="connsiteX3" fmla="*/ 8021 w 677074"/>
              <a:gd name="connsiteY3" fmla="*/ 2589417 h 2818017"/>
              <a:gd name="connsiteX4" fmla="*/ 4010 w 677074"/>
              <a:gd name="connsiteY4" fmla="*/ 119795 h 2818017"/>
              <a:gd name="connsiteX0" fmla="*/ 308626 w 677074"/>
              <a:gd name="connsiteY0" fmla="*/ 280216 h 2818017"/>
              <a:gd name="connsiteX1" fmla="*/ 669053 w 677074"/>
              <a:gd name="connsiteY1" fmla="*/ 148389 h 2818017"/>
              <a:gd name="connsiteX2" fmla="*/ 620927 w 677074"/>
              <a:gd name="connsiteY2" fmla="*/ 2609990 h 2818017"/>
              <a:gd name="connsiteX3" fmla="*/ 308626 w 677074"/>
              <a:gd name="connsiteY3" fmla="*/ 2818017 h 2818017"/>
              <a:gd name="connsiteX4" fmla="*/ 308626 w 677074"/>
              <a:gd name="connsiteY4" fmla="*/ 280216 h 2818017"/>
              <a:gd name="connsiteX0" fmla="*/ 0 w 677074"/>
              <a:gd name="connsiteY0" fmla="*/ 119795 h 2818017"/>
              <a:gd name="connsiteX1" fmla="*/ 292247 w 677074"/>
              <a:gd name="connsiteY1" fmla="*/ 0 h 2818017"/>
              <a:gd name="connsiteX2" fmla="*/ 677074 w 677074"/>
              <a:gd name="connsiteY2" fmla="*/ 284747 h 2818017"/>
              <a:gd name="connsiteX3" fmla="*/ 308626 w 677074"/>
              <a:gd name="connsiteY3" fmla="*/ 280216 h 2818017"/>
              <a:gd name="connsiteX4" fmla="*/ 0 w 677074"/>
              <a:gd name="connsiteY4" fmla="*/ 119795 h 2818017"/>
              <a:gd name="connsiteX0" fmla="*/ 8021 w 677074"/>
              <a:gd name="connsiteY0" fmla="*/ 119795 h 2818017"/>
              <a:gd name="connsiteX1" fmla="*/ 288236 w 677074"/>
              <a:gd name="connsiteY1" fmla="*/ 0 h 2818017"/>
              <a:gd name="connsiteX2" fmla="*/ 600874 w 677074"/>
              <a:gd name="connsiteY2" fmla="*/ 405063 h 2818017"/>
              <a:gd name="connsiteX3" fmla="*/ 620927 w 677074"/>
              <a:gd name="connsiteY3" fmla="*/ 2609990 h 2818017"/>
              <a:gd name="connsiteX4" fmla="*/ 308626 w 677074"/>
              <a:gd name="connsiteY4" fmla="*/ 2818017 h 2818017"/>
              <a:gd name="connsiteX5" fmla="*/ 8021 w 677074"/>
              <a:gd name="connsiteY5" fmla="*/ 2589417 h 2818017"/>
              <a:gd name="connsiteX6" fmla="*/ 8021 w 677074"/>
              <a:gd name="connsiteY6" fmla="*/ 119795 h 2818017"/>
              <a:gd name="connsiteX7" fmla="*/ 4011 w 677074"/>
              <a:gd name="connsiteY7" fmla="*/ 115784 h 2818017"/>
              <a:gd name="connsiteX8" fmla="*/ 308626 w 677074"/>
              <a:gd name="connsiteY8" fmla="*/ 280216 h 2818017"/>
              <a:gd name="connsiteX9" fmla="*/ 548738 w 677074"/>
              <a:gd name="connsiteY9" fmla="*/ 260684 h 2818017"/>
              <a:gd name="connsiteX10" fmla="*/ 308626 w 677074"/>
              <a:gd name="connsiteY10" fmla="*/ 280216 h 2818017"/>
              <a:gd name="connsiteX11" fmla="*/ 308626 w 677074"/>
              <a:gd name="connsiteY11" fmla="*/ 2818017 h 2818017"/>
              <a:gd name="connsiteX0" fmla="*/ 4010 w 677074"/>
              <a:gd name="connsiteY0" fmla="*/ 119795 h 2818017"/>
              <a:gd name="connsiteX1" fmla="*/ 308626 w 677074"/>
              <a:gd name="connsiteY1" fmla="*/ 280216 h 2818017"/>
              <a:gd name="connsiteX2" fmla="*/ 308626 w 677074"/>
              <a:gd name="connsiteY2" fmla="*/ 2818017 h 2818017"/>
              <a:gd name="connsiteX3" fmla="*/ 8021 w 677074"/>
              <a:gd name="connsiteY3" fmla="*/ 2589417 h 2818017"/>
              <a:gd name="connsiteX4" fmla="*/ 4010 w 677074"/>
              <a:gd name="connsiteY4" fmla="*/ 119795 h 2818017"/>
              <a:gd name="connsiteX0" fmla="*/ 308626 w 677074"/>
              <a:gd name="connsiteY0" fmla="*/ 280216 h 2818017"/>
              <a:gd name="connsiteX1" fmla="*/ 612905 w 677074"/>
              <a:gd name="connsiteY1" fmla="*/ 120315 h 2818017"/>
              <a:gd name="connsiteX2" fmla="*/ 620927 w 677074"/>
              <a:gd name="connsiteY2" fmla="*/ 2609990 h 2818017"/>
              <a:gd name="connsiteX3" fmla="*/ 308626 w 677074"/>
              <a:gd name="connsiteY3" fmla="*/ 2818017 h 2818017"/>
              <a:gd name="connsiteX4" fmla="*/ 308626 w 677074"/>
              <a:gd name="connsiteY4" fmla="*/ 280216 h 2818017"/>
              <a:gd name="connsiteX0" fmla="*/ 0 w 677074"/>
              <a:gd name="connsiteY0" fmla="*/ 119795 h 2818017"/>
              <a:gd name="connsiteX1" fmla="*/ 292247 w 677074"/>
              <a:gd name="connsiteY1" fmla="*/ 0 h 2818017"/>
              <a:gd name="connsiteX2" fmla="*/ 677074 w 677074"/>
              <a:gd name="connsiteY2" fmla="*/ 284747 h 2818017"/>
              <a:gd name="connsiteX3" fmla="*/ 308626 w 677074"/>
              <a:gd name="connsiteY3" fmla="*/ 280216 h 2818017"/>
              <a:gd name="connsiteX4" fmla="*/ 0 w 677074"/>
              <a:gd name="connsiteY4" fmla="*/ 119795 h 2818017"/>
              <a:gd name="connsiteX0" fmla="*/ 8021 w 677074"/>
              <a:gd name="connsiteY0" fmla="*/ 119795 h 2818017"/>
              <a:gd name="connsiteX1" fmla="*/ 288236 w 677074"/>
              <a:gd name="connsiteY1" fmla="*/ 0 h 2818017"/>
              <a:gd name="connsiteX2" fmla="*/ 600874 w 677074"/>
              <a:gd name="connsiteY2" fmla="*/ 405063 h 2818017"/>
              <a:gd name="connsiteX3" fmla="*/ 620927 w 677074"/>
              <a:gd name="connsiteY3" fmla="*/ 2609990 h 2818017"/>
              <a:gd name="connsiteX4" fmla="*/ 308626 w 677074"/>
              <a:gd name="connsiteY4" fmla="*/ 2818017 h 2818017"/>
              <a:gd name="connsiteX5" fmla="*/ 8021 w 677074"/>
              <a:gd name="connsiteY5" fmla="*/ 2589417 h 2818017"/>
              <a:gd name="connsiteX6" fmla="*/ 8021 w 677074"/>
              <a:gd name="connsiteY6" fmla="*/ 119795 h 2818017"/>
              <a:gd name="connsiteX7" fmla="*/ 4011 w 677074"/>
              <a:gd name="connsiteY7" fmla="*/ 115784 h 2818017"/>
              <a:gd name="connsiteX8" fmla="*/ 308626 w 677074"/>
              <a:gd name="connsiteY8" fmla="*/ 280216 h 2818017"/>
              <a:gd name="connsiteX9" fmla="*/ 548738 w 677074"/>
              <a:gd name="connsiteY9" fmla="*/ 260684 h 2818017"/>
              <a:gd name="connsiteX10" fmla="*/ 308626 w 677074"/>
              <a:gd name="connsiteY10" fmla="*/ 280216 h 2818017"/>
              <a:gd name="connsiteX11" fmla="*/ 308626 w 677074"/>
              <a:gd name="connsiteY11" fmla="*/ 2818017 h 2818017"/>
              <a:gd name="connsiteX0" fmla="*/ 4010 w 677074"/>
              <a:gd name="connsiteY0" fmla="*/ 119795 h 2818017"/>
              <a:gd name="connsiteX1" fmla="*/ 308626 w 677074"/>
              <a:gd name="connsiteY1" fmla="*/ 280216 h 2818017"/>
              <a:gd name="connsiteX2" fmla="*/ 308626 w 677074"/>
              <a:gd name="connsiteY2" fmla="*/ 2818017 h 2818017"/>
              <a:gd name="connsiteX3" fmla="*/ 8021 w 677074"/>
              <a:gd name="connsiteY3" fmla="*/ 2589417 h 2818017"/>
              <a:gd name="connsiteX4" fmla="*/ 4010 w 677074"/>
              <a:gd name="connsiteY4" fmla="*/ 119795 h 2818017"/>
              <a:gd name="connsiteX0" fmla="*/ 308626 w 677074"/>
              <a:gd name="connsiteY0" fmla="*/ 280216 h 2818017"/>
              <a:gd name="connsiteX1" fmla="*/ 620926 w 677074"/>
              <a:gd name="connsiteY1" fmla="*/ 120315 h 2818017"/>
              <a:gd name="connsiteX2" fmla="*/ 620927 w 677074"/>
              <a:gd name="connsiteY2" fmla="*/ 2609990 h 2818017"/>
              <a:gd name="connsiteX3" fmla="*/ 308626 w 677074"/>
              <a:gd name="connsiteY3" fmla="*/ 2818017 h 2818017"/>
              <a:gd name="connsiteX4" fmla="*/ 308626 w 677074"/>
              <a:gd name="connsiteY4" fmla="*/ 280216 h 2818017"/>
              <a:gd name="connsiteX0" fmla="*/ 0 w 677074"/>
              <a:gd name="connsiteY0" fmla="*/ 119795 h 2818017"/>
              <a:gd name="connsiteX1" fmla="*/ 292247 w 677074"/>
              <a:gd name="connsiteY1" fmla="*/ 0 h 2818017"/>
              <a:gd name="connsiteX2" fmla="*/ 677074 w 677074"/>
              <a:gd name="connsiteY2" fmla="*/ 284747 h 2818017"/>
              <a:gd name="connsiteX3" fmla="*/ 308626 w 677074"/>
              <a:gd name="connsiteY3" fmla="*/ 280216 h 2818017"/>
              <a:gd name="connsiteX4" fmla="*/ 0 w 677074"/>
              <a:gd name="connsiteY4" fmla="*/ 119795 h 2818017"/>
              <a:gd name="connsiteX0" fmla="*/ 8021 w 677074"/>
              <a:gd name="connsiteY0" fmla="*/ 119795 h 2818017"/>
              <a:gd name="connsiteX1" fmla="*/ 288236 w 677074"/>
              <a:gd name="connsiteY1" fmla="*/ 0 h 2818017"/>
              <a:gd name="connsiteX2" fmla="*/ 600874 w 677074"/>
              <a:gd name="connsiteY2" fmla="*/ 405063 h 2818017"/>
              <a:gd name="connsiteX3" fmla="*/ 620927 w 677074"/>
              <a:gd name="connsiteY3" fmla="*/ 2609990 h 2818017"/>
              <a:gd name="connsiteX4" fmla="*/ 308626 w 677074"/>
              <a:gd name="connsiteY4" fmla="*/ 2818017 h 2818017"/>
              <a:gd name="connsiteX5" fmla="*/ 8021 w 677074"/>
              <a:gd name="connsiteY5" fmla="*/ 2589417 h 2818017"/>
              <a:gd name="connsiteX6" fmla="*/ 8021 w 677074"/>
              <a:gd name="connsiteY6" fmla="*/ 119795 h 2818017"/>
              <a:gd name="connsiteX7" fmla="*/ 4011 w 677074"/>
              <a:gd name="connsiteY7" fmla="*/ 115784 h 2818017"/>
              <a:gd name="connsiteX8" fmla="*/ 308626 w 677074"/>
              <a:gd name="connsiteY8" fmla="*/ 280216 h 2818017"/>
              <a:gd name="connsiteX9" fmla="*/ 548738 w 677074"/>
              <a:gd name="connsiteY9" fmla="*/ 260684 h 2818017"/>
              <a:gd name="connsiteX10" fmla="*/ 308626 w 677074"/>
              <a:gd name="connsiteY10" fmla="*/ 280216 h 2818017"/>
              <a:gd name="connsiteX11" fmla="*/ 308626 w 677074"/>
              <a:gd name="connsiteY11" fmla="*/ 2818017 h 2818017"/>
              <a:gd name="connsiteX0" fmla="*/ 4010 w 624938"/>
              <a:gd name="connsiteY0" fmla="*/ 119795 h 2818017"/>
              <a:gd name="connsiteX1" fmla="*/ 308626 w 624938"/>
              <a:gd name="connsiteY1" fmla="*/ 280216 h 2818017"/>
              <a:gd name="connsiteX2" fmla="*/ 308626 w 624938"/>
              <a:gd name="connsiteY2" fmla="*/ 2818017 h 2818017"/>
              <a:gd name="connsiteX3" fmla="*/ 8021 w 624938"/>
              <a:gd name="connsiteY3" fmla="*/ 2589417 h 2818017"/>
              <a:gd name="connsiteX4" fmla="*/ 4010 w 624938"/>
              <a:gd name="connsiteY4" fmla="*/ 119795 h 2818017"/>
              <a:gd name="connsiteX0" fmla="*/ 308626 w 624938"/>
              <a:gd name="connsiteY0" fmla="*/ 280216 h 2818017"/>
              <a:gd name="connsiteX1" fmla="*/ 620926 w 624938"/>
              <a:gd name="connsiteY1" fmla="*/ 120315 h 2818017"/>
              <a:gd name="connsiteX2" fmla="*/ 620927 w 624938"/>
              <a:gd name="connsiteY2" fmla="*/ 2609990 h 2818017"/>
              <a:gd name="connsiteX3" fmla="*/ 308626 w 624938"/>
              <a:gd name="connsiteY3" fmla="*/ 2818017 h 2818017"/>
              <a:gd name="connsiteX4" fmla="*/ 308626 w 624938"/>
              <a:gd name="connsiteY4" fmla="*/ 280216 h 2818017"/>
              <a:gd name="connsiteX0" fmla="*/ 0 w 624938"/>
              <a:gd name="connsiteY0" fmla="*/ 119795 h 2818017"/>
              <a:gd name="connsiteX1" fmla="*/ 292247 w 624938"/>
              <a:gd name="connsiteY1" fmla="*/ 0 h 2818017"/>
              <a:gd name="connsiteX2" fmla="*/ 624938 w 624938"/>
              <a:gd name="connsiteY2" fmla="*/ 120315 h 2818017"/>
              <a:gd name="connsiteX3" fmla="*/ 308626 w 624938"/>
              <a:gd name="connsiteY3" fmla="*/ 280216 h 2818017"/>
              <a:gd name="connsiteX4" fmla="*/ 0 w 624938"/>
              <a:gd name="connsiteY4" fmla="*/ 119795 h 2818017"/>
              <a:gd name="connsiteX0" fmla="*/ 8021 w 624938"/>
              <a:gd name="connsiteY0" fmla="*/ 119795 h 2818017"/>
              <a:gd name="connsiteX1" fmla="*/ 288236 w 624938"/>
              <a:gd name="connsiteY1" fmla="*/ 0 h 2818017"/>
              <a:gd name="connsiteX2" fmla="*/ 600874 w 624938"/>
              <a:gd name="connsiteY2" fmla="*/ 405063 h 2818017"/>
              <a:gd name="connsiteX3" fmla="*/ 620927 w 624938"/>
              <a:gd name="connsiteY3" fmla="*/ 2609990 h 2818017"/>
              <a:gd name="connsiteX4" fmla="*/ 308626 w 624938"/>
              <a:gd name="connsiteY4" fmla="*/ 2818017 h 2818017"/>
              <a:gd name="connsiteX5" fmla="*/ 8021 w 624938"/>
              <a:gd name="connsiteY5" fmla="*/ 2589417 h 2818017"/>
              <a:gd name="connsiteX6" fmla="*/ 8021 w 624938"/>
              <a:gd name="connsiteY6" fmla="*/ 119795 h 2818017"/>
              <a:gd name="connsiteX7" fmla="*/ 4011 w 624938"/>
              <a:gd name="connsiteY7" fmla="*/ 115784 h 2818017"/>
              <a:gd name="connsiteX8" fmla="*/ 308626 w 624938"/>
              <a:gd name="connsiteY8" fmla="*/ 280216 h 2818017"/>
              <a:gd name="connsiteX9" fmla="*/ 548738 w 624938"/>
              <a:gd name="connsiteY9" fmla="*/ 260684 h 2818017"/>
              <a:gd name="connsiteX10" fmla="*/ 308626 w 624938"/>
              <a:gd name="connsiteY10" fmla="*/ 280216 h 2818017"/>
              <a:gd name="connsiteX11" fmla="*/ 308626 w 624938"/>
              <a:gd name="connsiteY11" fmla="*/ 2818017 h 2818017"/>
              <a:gd name="connsiteX0" fmla="*/ 4010 w 624938"/>
              <a:gd name="connsiteY0" fmla="*/ 119795 h 2818017"/>
              <a:gd name="connsiteX1" fmla="*/ 308626 w 624938"/>
              <a:gd name="connsiteY1" fmla="*/ 280216 h 2818017"/>
              <a:gd name="connsiteX2" fmla="*/ 308626 w 624938"/>
              <a:gd name="connsiteY2" fmla="*/ 2818017 h 2818017"/>
              <a:gd name="connsiteX3" fmla="*/ 8021 w 624938"/>
              <a:gd name="connsiteY3" fmla="*/ 2589417 h 2818017"/>
              <a:gd name="connsiteX4" fmla="*/ 4010 w 624938"/>
              <a:gd name="connsiteY4" fmla="*/ 119795 h 2818017"/>
              <a:gd name="connsiteX0" fmla="*/ 308626 w 624938"/>
              <a:gd name="connsiteY0" fmla="*/ 280216 h 2818017"/>
              <a:gd name="connsiteX1" fmla="*/ 620926 w 624938"/>
              <a:gd name="connsiteY1" fmla="*/ 120315 h 2818017"/>
              <a:gd name="connsiteX2" fmla="*/ 620927 w 624938"/>
              <a:gd name="connsiteY2" fmla="*/ 2609990 h 2818017"/>
              <a:gd name="connsiteX3" fmla="*/ 308626 w 624938"/>
              <a:gd name="connsiteY3" fmla="*/ 2818017 h 2818017"/>
              <a:gd name="connsiteX4" fmla="*/ 308626 w 624938"/>
              <a:gd name="connsiteY4" fmla="*/ 280216 h 2818017"/>
              <a:gd name="connsiteX0" fmla="*/ 0 w 624938"/>
              <a:gd name="connsiteY0" fmla="*/ 119795 h 2818017"/>
              <a:gd name="connsiteX1" fmla="*/ 292247 w 624938"/>
              <a:gd name="connsiteY1" fmla="*/ 0 h 2818017"/>
              <a:gd name="connsiteX2" fmla="*/ 624938 w 624938"/>
              <a:gd name="connsiteY2" fmla="*/ 120315 h 2818017"/>
              <a:gd name="connsiteX3" fmla="*/ 308626 w 624938"/>
              <a:gd name="connsiteY3" fmla="*/ 280216 h 2818017"/>
              <a:gd name="connsiteX4" fmla="*/ 0 w 624938"/>
              <a:gd name="connsiteY4" fmla="*/ 119795 h 2818017"/>
              <a:gd name="connsiteX0" fmla="*/ 8021 w 624938"/>
              <a:gd name="connsiteY0" fmla="*/ 119795 h 2818017"/>
              <a:gd name="connsiteX1" fmla="*/ 288236 w 624938"/>
              <a:gd name="connsiteY1" fmla="*/ 0 h 2818017"/>
              <a:gd name="connsiteX2" fmla="*/ 600874 w 624938"/>
              <a:gd name="connsiteY2" fmla="*/ 405063 h 2818017"/>
              <a:gd name="connsiteX3" fmla="*/ 620927 w 624938"/>
              <a:gd name="connsiteY3" fmla="*/ 2609990 h 2818017"/>
              <a:gd name="connsiteX4" fmla="*/ 308626 w 624938"/>
              <a:gd name="connsiteY4" fmla="*/ 2818017 h 2818017"/>
              <a:gd name="connsiteX5" fmla="*/ 8021 w 624938"/>
              <a:gd name="connsiteY5" fmla="*/ 2589417 h 2818017"/>
              <a:gd name="connsiteX6" fmla="*/ 8021 w 624938"/>
              <a:gd name="connsiteY6" fmla="*/ 119795 h 2818017"/>
              <a:gd name="connsiteX7" fmla="*/ 4011 w 624938"/>
              <a:gd name="connsiteY7" fmla="*/ 115784 h 2818017"/>
              <a:gd name="connsiteX8" fmla="*/ 308626 w 624938"/>
              <a:gd name="connsiteY8" fmla="*/ 280216 h 2818017"/>
              <a:gd name="connsiteX9" fmla="*/ 624938 w 624938"/>
              <a:gd name="connsiteY9" fmla="*/ 120315 h 2818017"/>
              <a:gd name="connsiteX10" fmla="*/ 308626 w 624938"/>
              <a:gd name="connsiteY10" fmla="*/ 280216 h 2818017"/>
              <a:gd name="connsiteX11" fmla="*/ 308626 w 624938"/>
              <a:gd name="connsiteY11" fmla="*/ 2818017 h 2818017"/>
              <a:gd name="connsiteX0" fmla="*/ 4010 w 624938"/>
              <a:gd name="connsiteY0" fmla="*/ 119795 h 2818017"/>
              <a:gd name="connsiteX1" fmla="*/ 308626 w 624938"/>
              <a:gd name="connsiteY1" fmla="*/ 280216 h 2818017"/>
              <a:gd name="connsiteX2" fmla="*/ 308626 w 624938"/>
              <a:gd name="connsiteY2" fmla="*/ 2818017 h 2818017"/>
              <a:gd name="connsiteX3" fmla="*/ 8021 w 624938"/>
              <a:gd name="connsiteY3" fmla="*/ 2589417 h 2818017"/>
              <a:gd name="connsiteX4" fmla="*/ 4010 w 624938"/>
              <a:gd name="connsiteY4" fmla="*/ 119795 h 2818017"/>
              <a:gd name="connsiteX0" fmla="*/ 308626 w 624938"/>
              <a:gd name="connsiteY0" fmla="*/ 280216 h 2818017"/>
              <a:gd name="connsiteX1" fmla="*/ 620926 w 624938"/>
              <a:gd name="connsiteY1" fmla="*/ 120315 h 2818017"/>
              <a:gd name="connsiteX2" fmla="*/ 620927 w 624938"/>
              <a:gd name="connsiteY2" fmla="*/ 2609990 h 2818017"/>
              <a:gd name="connsiteX3" fmla="*/ 308626 w 624938"/>
              <a:gd name="connsiteY3" fmla="*/ 2818017 h 2818017"/>
              <a:gd name="connsiteX4" fmla="*/ 308626 w 624938"/>
              <a:gd name="connsiteY4" fmla="*/ 280216 h 2818017"/>
              <a:gd name="connsiteX0" fmla="*/ 0 w 624938"/>
              <a:gd name="connsiteY0" fmla="*/ 119795 h 2818017"/>
              <a:gd name="connsiteX1" fmla="*/ 292247 w 624938"/>
              <a:gd name="connsiteY1" fmla="*/ 0 h 2818017"/>
              <a:gd name="connsiteX2" fmla="*/ 624938 w 624938"/>
              <a:gd name="connsiteY2" fmla="*/ 120315 h 2818017"/>
              <a:gd name="connsiteX3" fmla="*/ 308626 w 624938"/>
              <a:gd name="connsiteY3" fmla="*/ 280216 h 2818017"/>
              <a:gd name="connsiteX4" fmla="*/ 0 w 624938"/>
              <a:gd name="connsiteY4" fmla="*/ 119795 h 2818017"/>
              <a:gd name="connsiteX0" fmla="*/ 8021 w 624938"/>
              <a:gd name="connsiteY0" fmla="*/ 119795 h 2818017"/>
              <a:gd name="connsiteX1" fmla="*/ 288236 w 624938"/>
              <a:gd name="connsiteY1" fmla="*/ 0 h 2818017"/>
              <a:gd name="connsiteX2" fmla="*/ 620927 w 624938"/>
              <a:gd name="connsiteY2" fmla="*/ 116305 h 2818017"/>
              <a:gd name="connsiteX3" fmla="*/ 620927 w 624938"/>
              <a:gd name="connsiteY3" fmla="*/ 2609990 h 2818017"/>
              <a:gd name="connsiteX4" fmla="*/ 308626 w 624938"/>
              <a:gd name="connsiteY4" fmla="*/ 2818017 h 2818017"/>
              <a:gd name="connsiteX5" fmla="*/ 8021 w 624938"/>
              <a:gd name="connsiteY5" fmla="*/ 2589417 h 2818017"/>
              <a:gd name="connsiteX6" fmla="*/ 8021 w 624938"/>
              <a:gd name="connsiteY6" fmla="*/ 119795 h 2818017"/>
              <a:gd name="connsiteX7" fmla="*/ 4011 w 624938"/>
              <a:gd name="connsiteY7" fmla="*/ 115784 h 2818017"/>
              <a:gd name="connsiteX8" fmla="*/ 308626 w 624938"/>
              <a:gd name="connsiteY8" fmla="*/ 280216 h 2818017"/>
              <a:gd name="connsiteX9" fmla="*/ 624938 w 624938"/>
              <a:gd name="connsiteY9" fmla="*/ 120315 h 2818017"/>
              <a:gd name="connsiteX10" fmla="*/ 308626 w 624938"/>
              <a:gd name="connsiteY10" fmla="*/ 280216 h 2818017"/>
              <a:gd name="connsiteX11" fmla="*/ 308626 w 624938"/>
              <a:gd name="connsiteY11" fmla="*/ 2818017 h 28180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24938" h="2818017" stroke="0" extrusionOk="0">
                <a:moveTo>
                  <a:pt x="4010" y="119795"/>
                </a:moveTo>
                <a:lnTo>
                  <a:pt x="308626" y="280216"/>
                </a:lnTo>
                <a:lnTo>
                  <a:pt x="308626" y="2818017"/>
                </a:lnTo>
                <a:lnTo>
                  <a:pt x="8021" y="2589417"/>
                </a:lnTo>
                <a:lnTo>
                  <a:pt x="4010" y="119795"/>
                </a:lnTo>
                <a:close/>
              </a:path>
              <a:path w="624938" h="2818017" fill="darkenLess" stroke="0" extrusionOk="0">
                <a:moveTo>
                  <a:pt x="308626" y="280216"/>
                </a:moveTo>
                <a:lnTo>
                  <a:pt x="620926" y="120315"/>
                </a:lnTo>
                <a:cubicBezTo>
                  <a:pt x="620926" y="950207"/>
                  <a:pt x="620927" y="1780098"/>
                  <a:pt x="620927" y="2609990"/>
                </a:cubicBezTo>
                <a:lnTo>
                  <a:pt x="308626" y="2818017"/>
                </a:lnTo>
                <a:lnTo>
                  <a:pt x="308626" y="280216"/>
                </a:lnTo>
                <a:close/>
              </a:path>
              <a:path w="624938" h="2818017" fill="lightenLess" stroke="0" extrusionOk="0">
                <a:moveTo>
                  <a:pt x="0" y="119795"/>
                </a:moveTo>
                <a:lnTo>
                  <a:pt x="292247" y="0"/>
                </a:lnTo>
                <a:lnTo>
                  <a:pt x="624938" y="120315"/>
                </a:lnTo>
                <a:lnTo>
                  <a:pt x="308626" y="280216"/>
                </a:lnTo>
                <a:lnTo>
                  <a:pt x="0" y="119795"/>
                </a:lnTo>
                <a:close/>
              </a:path>
              <a:path w="624938" h="2818017" fill="none" extrusionOk="0">
                <a:moveTo>
                  <a:pt x="8021" y="119795"/>
                </a:moveTo>
                <a:lnTo>
                  <a:pt x="288236" y="0"/>
                </a:lnTo>
                <a:lnTo>
                  <a:pt x="620927" y="116305"/>
                </a:lnTo>
                <a:lnTo>
                  <a:pt x="620927" y="2609990"/>
                </a:lnTo>
                <a:lnTo>
                  <a:pt x="308626" y="2818017"/>
                </a:lnTo>
                <a:lnTo>
                  <a:pt x="8021" y="2589417"/>
                </a:lnTo>
                <a:lnTo>
                  <a:pt x="8021" y="119795"/>
                </a:lnTo>
                <a:close/>
                <a:moveTo>
                  <a:pt x="4011" y="115784"/>
                </a:moveTo>
                <a:lnTo>
                  <a:pt x="308626" y="280216"/>
                </a:lnTo>
                <a:lnTo>
                  <a:pt x="624938" y="120315"/>
                </a:lnTo>
                <a:moveTo>
                  <a:pt x="308626" y="280216"/>
                </a:moveTo>
                <a:lnTo>
                  <a:pt x="308626" y="2818017"/>
                </a:lnTo>
              </a:path>
            </a:pathLst>
          </a:custGeom>
          <a:gradFill>
            <a:gsLst>
              <a:gs pos="50000">
                <a:schemeClr val="tx1">
                  <a:lumMod val="50000"/>
                  <a:lumOff val="5000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12" name="立方体 15"/>
          <p:cNvSpPr/>
          <p:nvPr/>
        </p:nvSpPr>
        <p:spPr>
          <a:xfrm>
            <a:off x="5976440" y="2139522"/>
            <a:ext cx="721362" cy="3417564"/>
          </a:xfrm>
          <a:custGeom>
            <a:avLst/>
            <a:gdLst>
              <a:gd name="connsiteX0" fmla="*/ 0 w 608895"/>
              <a:gd name="connsiteY0" fmla="*/ 308290 h 2846091"/>
              <a:gd name="connsiteX1" fmla="*/ 300605 w 608895"/>
              <a:gd name="connsiteY1" fmla="*/ 308290 h 2846091"/>
              <a:gd name="connsiteX2" fmla="*/ 300605 w 608895"/>
              <a:gd name="connsiteY2" fmla="*/ 2846091 h 2846091"/>
              <a:gd name="connsiteX3" fmla="*/ 0 w 608895"/>
              <a:gd name="connsiteY3" fmla="*/ 2846091 h 2846091"/>
              <a:gd name="connsiteX4" fmla="*/ 0 w 608895"/>
              <a:gd name="connsiteY4" fmla="*/ 308290 h 2846091"/>
              <a:gd name="connsiteX0" fmla="*/ 300605 w 608895"/>
              <a:gd name="connsiteY0" fmla="*/ 308290 h 2846091"/>
              <a:gd name="connsiteX1" fmla="*/ 608895 w 608895"/>
              <a:gd name="connsiteY1" fmla="*/ 0 h 2846091"/>
              <a:gd name="connsiteX2" fmla="*/ 608895 w 608895"/>
              <a:gd name="connsiteY2" fmla="*/ 2537801 h 2846091"/>
              <a:gd name="connsiteX3" fmla="*/ 300605 w 608895"/>
              <a:gd name="connsiteY3" fmla="*/ 2846091 h 2846091"/>
              <a:gd name="connsiteX4" fmla="*/ 300605 w 608895"/>
              <a:gd name="connsiteY4" fmla="*/ 308290 h 2846091"/>
              <a:gd name="connsiteX0" fmla="*/ 0 w 608895"/>
              <a:gd name="connsiteY0" fmla="*/ 308290 h 2846091"/>
              <a:gd name="connsiteX1" fmla="*/ 308290 w 608895"/>
              <a:gd name="connsiteY1" fmla="*/ 0 h 2846091"/>
              <a:gd name="connsiteX2" fmla="*/ 608895 w 608895"/>
              <a:gd name="connsiteY2" fmla="*/ 0 h 2846091"/>
              <a:gd name="connsiteX3" fmla="*/ 300605 w 608895"/>
              <a:gd name="connsiteY3" fmla="*/ 308290 h 2846091"/>
              <a:gd name="connsiteX4" fmla="*/ 0 w 608895"/>
              <a:gd name="connsiteY4" fmla="*/ 308290 h 2846091"/>
              <a:gd name="connsiteX0" fmla="*/ 0 w 608895"/>
              <a:gd name="connsiteY0" fmla="*/ 308290 h 2846091"/>
              <a:gd name="connsiteX1" fmla="*/ 308290 w 608895"/>
              <a:gd name="connsiteY1" fmla="*/ 0 h 2846091"/>
              <a:gd name="connsiteX2" fmla="*/ 608895 w 608895"/>
              <a:gd name="connsiteY2" fmla="*/ 0 h 2846091"/>
              <a:gd name="connsiteX3" fmla="*/ 608895 w 608895"/>
              <a:gd name="connsiteY3" fmla="*/ 2537801 h 2846091"/>
              <a:gd name="connsiteX4" fmla="*/ 300605 w 608895"/>
              <a:gd name="connsiteY4" fmla="*/ 2846091 h 2846091"/>
              <a:gd name="connsiteX5" fmla="*/ 0 w 608895"/>
              <a:gd name="connsiteY5" fmla="*/ 2846091 h 2846091"/>
              <a:gd name="connsiteX6" fmla="*/ 0 w 608895"/>
              <a:gd name="connsiteY6" fmla="*/ 308290 h 2846091"/>
              <a:gd name="connsiteX7" fmla="*/ 0 w 608895"/>
              <a:gd name="connsiteY7" fmla="*/ 308290 h 2846091"/>
              <a:gd name="connsiteX8" fmla="*/ 300605 w 608895"/>
              <a:gd name="connsiteY8" fmla="*/ 308290 h 2846091"/>
              <a:gd name="connsiteX9" fmla="*/ 608895 w 608895"/>
              <a:gd name="connsiteY9" fmla="*/ 0 h 2846091"/>
              <a:gd name="connsiteX10" fmla="*/ 300605 w 608895"/>
              <a:gd name="connsiteY10" fmla="*/ 308290 h 2846091"/>
              <a:gd name="connsiteX11" fmla="*/ 300605 w 608895"/>
              <a:gd name="connsiteY11" fmla="*/ 2846091 h 2846091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846091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08895 w 612906"/>
              <a:gd name="connsiteY2" fmla="*/ 2537801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308290 w 612906"/>
              <a:gd name="connsiteY1" fmla="*/ 0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308290 h 2846091"/>
              <a:gd name="connsiteX1" fmla="*/ 308290 w 612906"/>
              <a:gd name="connsiteY1" fmla="*/ 0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846091 h 2846091"/>
              <a:gd name="connsiteX6" fmla="*/ 0 w 612906"/>
              <a:gd name="connsiteY6" fmla="*/ 308290 h 2846091"/>
              <a:gd name="connsiteX7" fmla="*/ 0 w 612906"/>
              <a:gd name="connsiteY7" fmla="*/ 308290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846091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12906 w 612906"/>
              <a:gd name="connsiteY2" fmla="*/ 2638064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308290 w 612906"/>
              <a:gd name="connsiteY1" fmla="*/ 0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308290 h 2846091"/>
              <a:gd name="connsiteX1" fmla="*/ 308290 w 612906"/>
              <a:gd name="connsiteY1" fmla="*/ 0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846091 h 2846091"/>
              <a:gd name="connsiteX6" fmla="*/ 0 w 612906"/>
              <a:gd name="connsiteY6" fmla="*/ 308290 h 2846091"/>
              <a:gd name="connsiteX7" fmla="*/ 0 w 612906"/>
              <a:gd name="connsiteY7" fmla="*/ 308290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846091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12906 w 612906"/>
              <a:gd name="connsiteY2" fmla="*/ 2638064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308290 w 612906"/>
              <a:gd name="connsiteY1" fmla="*/ 0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308290 h 2846091"/>
              <a:gd name="connsiteX1" fmla="*/ 308290 w 612906"/>
              <a:gd name="connsiteY1" fmla="*/ 0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513217 h 2846091"/>
              <a:gd name="connsiteX6" fmla="*/ 0 w 612906"/>
              <a:gd name="connsiteY6" fmla="*/ 308290 h 2846091"/>
              <a:gd name="connsiteX7" fmla="*/ 0 w 612906"/>
              <a:gd name="connsiteY7" fmla="*/ 308290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505196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12906 w 612906"/>
              <a:gd name="connsiteY2" fmla="*/ 2638064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308290 w 612906"/>
              <a:gd name="connsiteY1" fmla="*/ 0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308290 h 2846091"/>
              <a:gd name="connsiteX1" fmla="*/ 308290 w 612906"/>
              <a:gd name="connsiteY1" fmla="*/ 0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513217 h 2846091"/>
              <a:gd name="connsiteX6" fmla="*/ 0 w 612906"/>
              <a:gd name="connsiteY6" fmla="*/ 308290 h 2846091"/>
              <a:gd name="connsiteX7" fmla="*/ 0 w 612906"/>
              <a:gd name="connsiteY7" fmla="*/ 308290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505196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12906 w 612906"/>
              <a:gd name="connsiteY2" fmla="*/ 2638064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308290 w 612906"/>
              <a:gd name="connsiteY1" fmla="*/ 0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308290 h 2846091"/>
              <a:gd name="connsiteX1" fmla="*/ 308290 w 612906"/>
              <a:gd name="connsiteY1" fmla="*/ 0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617491 h 2846091"/>
              <a:gd name="connsiteX6" fmla="*/ 0 w 612906"/>
              <a:gd name="connsiteY6" fmla="*/ 308290 h 2846091"/>
              <a:gd name="connsiteX7" fmla="*/ 0 w 612906"/>
              <a:gd name="connsiteY7" fmla="*/ 308290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617491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12906 w 612906"/>
              <a:gd name="connsiteY2" fmla="*/ 2638064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308290 w 612906"/>
              <a:gd name="connsiteY1" fmla="*/ 0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308290 h 2846091"/>
              <a:gd name="connsiteX1" fmla="*/ 308290 w 612906"/>
              <a:gd name="connsiteY1" fmla="*/ 0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617491 h 2846091"/>
              <a:gd name="connsiteX6" fmla="*/ 0 w 612906"/>
              <a:gd name="connsiteY6" fmla="*/ 308290 h 2846091"/>
              <a:gd name="connsiteX7" fmla="*/ 0 w 612906"/>
              <a:gd name="connsiteY7" fmla="*/ 308290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617491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12906 w 612906"/>
              <a:gd name="connsiteY2" fmla="*/ 2638064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308290 w 612906"/>
              <a:gd name="connsiteY1" fmla="*/ 0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308290 h 2846091"/>
              <a:gd name="connsiteX1" fmla="*/ 304279 w 612906"/>
              <a:gd name="connsiteY1" fmla="*/ 68179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617491 h 2846091"/>
              <a:gd name="connsiteX6" fmla="*/ 0 w 612906"/>
              <a:gd name="connsiteY6" fmla="*/ 308290 h 2846091"/>
              <a:gd name="connsiteX7" fmla="*/ 0 w 612906"/>
              <a:gd name="connsiteY7" fmla="*/ 308290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0 w 612906"/>
              <a:gd name="connsiteY0" fmla="*/ 352405 h 2890206"/>
              <a:gd name="connsiteX1" fmla="*/ 300605 w 612906"/>
              <a:gd name="connsiteY1" fmla="*/ 352405 h 2890206"/>
              <a:gd name="connsiteX2" fmla="*/ 300605 w 612906"/>
              <a:gd name="connsiteY2" fmla="*/ 2890206 h 2890206"/>
              <a:gd name="connsiteX3" fmla="*/ 0 w 612906"/>
              <a:gd name="connsiteY3" fmla="*/ 2661606 h 2890206"/>
              <a:gd name="connsiteX4" fmla="*/ 0 w 612906"/>
              <a:gd name="connsiteY4" fmla="*/ 352405 h 2890206"/>
              <a:gd name="connsiteX0" fmla="*/ 300605 w 612906"/>
              <a:gd name="connsiteY0" fmla="*/ 352405 h 2890206"/>
              <a:gd name="connsiteX1" fmla="*/ 608895 w 612906"/>
              <a:gd name="connsiteY1" fmla="*/ 44115 h 2890206"/>
              <a:gd name="connsiteX2" fmla="*/ 612906 w 612906"/>
              <a:gd name="connsiteY2" fmla="*/ 2682179 h 2890206"/>
              <a:gd name="connsiteX3" fmla="*/ 300605 w 612906"/>
              <a:gd name="connsiteY3" fmla="*/ 2890206 h 2890206"/>
              <a:gd name="connsiteX4" fmla="*/ 300605 w 612906"/>
              <a:gd name="connsiteY4" fmla="*/ 352405 h 2890206"/>
              <a:gd name="connsiteX0" fmla="*/ 0 w 612906"/>
              <a:gd name="connsiteY0" fmla="*/ 352405 h 2890206"/>
              <a:gd name="connsiteX1" fmla="*/ 460690 w 612906"/>
              <a:gd name="connsiteY1" fmla="*/ 0 h 2890206"/>
              <a:gd name="connsiteX2" fmla="*/ 608895 w 612906"/>
              <a:gd name="connsiteY2" fmla="*/ 44115 h 2890206"/>
              <a:gd name="connsiteX3" fmla="*/ 300605 w 612906"/>
              <a:gd name="connsiteY3" fmla="*/ 352405 h 2890206"/>
              <a:gd name="connsiteX4" fmla="*/ 0 w 612906"/>
              <a:gd name="connsiteY4" fmla="*/ 352405 h 2890206"/>
              <a:gd name="connsiteX0" fmla="*/ 0 w 612906"/>
              <a:gd name="connsiteY0" fmla="*/ 352405 h 2890206"/>
              <a:gd name="connsiteX1" fmla="*/ 304279 w 612906"/>
              <a:gd name="connsiteY1" fmla="*/ 112294 h 2890206"/>
              <a:gd name="connsiteX2" fmla="*/ 608895 w 612906"/>
              <a:gd name="connsiteY2" fmla="*/ 44115 h 2890206"/>
              <a:gd name="connsiteX3" fmla="*/ 612906 w 612906"/>
              <a:gd name="connsiteY3" fmla="*/ 2682179 h 2890206"/>
              <a:gd name="connsiteX4" fmla="*/ 300605 w 612906"/>
              <a:gd name="connsiteY4" fmla="*/ 2890206 h 2890206"/>
              <a:gd name="connsiteX5" fmla="*/ 0 w 612906"/>
              <a:gd name="connsiteY5" fmla="*/ 2661606 h 2890206"/>
              <a:gd name="connsiteX6" fmla="*/ 0 w 612906"/>
              <a:gd name="connsiteY6" fmla="*/ 352405 h 2890206"/>
              <a:gd name="connsiteX7" fmla="*/ 0 w 612906"/>
              <a:gd name="connsiteY7" fmla="*/ 352405 h 2890206"/>
              <a:gd name="connsiteX8" fmla="*/ 300605 w 612906"/>
              <a:gd name="connsiteY8" fmla="*/ 352405 h 2890206"/>
              <a:gd name="connsiteX9" fmla="*/ 608895 w 612906"/>
              <a:gd name="connsiteY9" fmla="*/ 44115 h 2890206"/>
              <a:gd name="connsiteX10" fmla="*/ 300605 w 612906"/>
              <a:gd name="connsiteY10" fmla="*/ 352405 h 2890206"/>
              <a:gd name="connsiteX11" fmla="*/ 300605 w 612906"/>
              <a:gd name="connsiteY11" fmla="*/ 2890206 h 2890206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617491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12906 w 612906"/>
              <a:gd name="connsiteY2" fmla="*/ 2638064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284226 w 612906"/>
              <a:gd name="connsiteY1" fmla="*/ 44116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308290 h 2846091"/>
              <a:gd name="connsiteX1" fmla="*/ 304279 w 612906"/>
              <a:gd name="connsiteY1" fmla="*/ 68179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617491 h 2846091"/>
              <a:gd name="connsiteX6" fmla="*/ 0 w 612906"/>
              <a:gd name="connsiteY6" fmla="*/ 308290 h 2846091"/>
              <a:gd name="connsiteX7" fmla="*/ 0 w 612906"/>
              <a:gd name="connsiteY7" fmla="*/ 308290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617491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12906 w 612906"/>
              <a:gd name="connsiteY2" fmla="*/ 2638064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284226 w 612906"/>
              <a:gd name="connsiteY1" fmla="*/ 28074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308290 h 2846091"/>
              <a:gd name="connsiteX1" fmla="*/ 304279 w 612906"/>
              <a:gd name="connsiteY1" fmla="*/ 68179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617491 h 2846091"/>
              <a:gd name="connsiteX6" fmla="*/ 0 w 612906"/>
              <a:gd name="connsiteY6" fmla="*/ 308290 h 2846091"/>
              <a:gd name="connsiteX7" fmla="*/ 0 w 612906"/>
              <a:gd name="connsiteY7" fmla="*/ 308290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617491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12906 w 612906"/>
              <a:gd name="connsiteY2" fmla="*/ 2638064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284226 w 612906"/>
              <a:gd name="connsiteY1" fmla="*/ 28074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308290 h 2846091"/>
              <a:gd name="connsiteX1" fmla="*/ 280215 w 612906"/>
              <a:gd name="connsiteY1" fmla="*/ 28074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617491 h 2846091"/>
              <a:gd name="connsiteX6" fmla="*/ 0 w 612906"/>
              <a:gd name="connsiteY6" fmla="*/ 308290 h 2846091"/>
              <a:gd name="connsiteX7" fmla="*/ 0 w 612906"/>
              <a:gd name="connsiteY7" fmla="*/ 308290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617491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12906 w 612906"/>
              <a:gd name="connsiteY2" fmla="*/ 2638064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284226 w 612906"/>
              <a:gd name="connsiteY1" fmla="*/ 28074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308290 h 2846091"/>
              <a:gd name="connsiteX1" fmla="*/ 280215 w 612906"/>
              <a:gd name="connsiteY1" fmla="*/ 28074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617491 h 2846091"/>
              <a:gd name="connsiteX6" fmla="*/ 0 w 612906"/>
              <a:gd name="connsiteY6" fmla="*/ 308290 h 2846091"/>
              <a:gd name="connsiteX7" fmla="*/ 8021 w 612906"/>
              <a:gd name="connsiteY7" fmla="*/ 151880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617491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12906 w 612906"/>
              <a:gd name="connsiteY2" fmla="*/ 2638064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284226 w 612906"/>
              <a:gd name="connsiteY1" fmla="*/ 28074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308290 h 2846091"/>
              <a:gd name="connsiteX1" fmla="*/ 280215 w 612906"/>
              <a:gd name="connsiteY1" fmla="*/ 28074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617491 h 2846091"/>
              <a:gd name="connsiteX6" fmla="*/ 0 w 612906"/>
              <a:gd name="connsiteY6" fmla="*/ 308290 h 2846091"/>
              <a:gd name="connsiteX7" fmla="*/ 24063 w 612906"/>
              <a:gd name="connsiteY7" fmla="*/ 163911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617491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12906 w 612906"/>
              <a:gd name="connsiteY2" fmla="*/ 2638064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284226 w 612906"/>
              <a:gd name="connsiteY1" fmla="*/ 28074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308290 h 2846091"/>
              <a:gd name="connsiteX1" fmla="*/ 280215 w 612906"/>
              <a:gd name="connsiteY1" fmla="*/ 28074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617491 h 2846091"/>
              <a:gd name="connsiteX6" fmla="*/ 0 w 612906"/>
              <a:gd name="connsiteY6" fmla="*/ 308290 h 2846091"/>
              <a:gd name="connsiteX7" fmla="*/ 52137 w 612906"/>
              <a:gd name="connsiteY7" fmla="*/ 175943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617491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12906 w 612906"/>
              <a:gd name="connsiteY2" fmla="*/ 2638064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284226 w 612906"/>
              <a:gd name="connsiteY1" fmla="*/ 28074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308290 h 2846091"/>
              <a:gd name="connsiteX1" fmla="*/ 280215 w 612906"/>
              <a:gd name="connsiteY1" fmla="*/ 28074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617491 h 2846091"/>
              <a:gd name="connsiteX6" fmla="*/ 0 w 612906"/>
              <a:gd name="connsiteY6" fmla="*/ 308290 h 2846091"/>
              <a:gd name="connsiteX7" fmla="*/ 12032 w 612906"/>
              <a:gd name="connsiteY7" fmla="*/ 151880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617491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12906 w 612906"/>
              <a:gd name="connsiteY2" fmla="*/ 2638064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284226 w 612906"/>
              <a:gd name="connsiteY1" fmla="*/ 28074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147869 h 2846091"/>
              <a:gd name="connsiteX1" fmla="*/ 280215 w 612906"/>
              <a:gd name="connsiteY1" fmla="*/ 28074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617491 h 2846091"/>
              <a:gd name="connsiteX6" fmla="*/ 0 w 612906"/>
              <a:gd name="connsiteY6" fmla="*/ 147869 h 2846091"/>
              <a:gd name="connsiteX7" fmla="*/ 12032 w 612906"/>
              <a:gd name="connsiteY7" fmla="*/ 151880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617491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12906 w 612906"/>
              <a:gd name="connsiteY2" fmla="*/ 2638064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284226 w 612906"/>
              <a:gd name="connsiteY1" fmla="*/ 28074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147869 h 2846091"/>
              <a:gd name="connsiteX1" fmla="*/ 280215 w 612906"/>
              <a:gd name="connsiteY1" fmla="*/ 28074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617491 h 2846091"/>
              <a:gd name="connsiteX6" fmla="*/ 0 w 612906"/>
              <a:gd name="connsiteY6" fmla="*/ 147869 h 2846091"/>
              <a:gd name="connsiteX7" fmla="*/ 52137 w 612906"/>
              <a:gd name="connsiteY7" fmla="*/ 175943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12031 w 624937"/>
              <a:gd name="connsiteY0" fmla="*/ 308290 h 2846091"/>
              <a:gd name="connsiteX1" fmla="*/ 312636 w 624937"/>
              <a:gd name="connsiteY1" fmla="*/ 308290 h 2846091"/>
              <a:gd name="connsiteX2" fmla="*/ 312636 w 624937"/>
              <a:gd name="connsiteY2" fmla="*/ 2846091 h 2846091"/>
              <a:gd name="connsiteX3" fmla="*/ 12031 w 624937"/>
              <a:gd name="connsiteY3" fmla="*/ 2617491 h 2846091"/>
              <a:gd name="connsiteX4" fmla="*/ 12031 w 624937"/>
              <a:gd name="connsiteY4" fmla="*/ 308290 h 2846091"/>
              <a:gd name="connsiteX0" fmla="*/ 312636 w 624937"/>
              <a:gd name="connsiteY0" fmla="*/ 308290 h 2846091"/>
              <a:gd name="connsiteX1" fmla="*/ 620926 w 624937"/>
              <a:gd name="connsiteY1" fmla="*/ 0 h 2846091"/>
              <a:gd name="connsiteX2" fmla="*/ 624937 w 624937"/>
              <a:gd name="connsiteY2" fmla="*/ 2638064 h 2846091"/>
              <a:gd name="connsiteX3" fmla="*/ 312636 w 624937"/>
              <a:gd name="connsiteY3" fmla="*/ 2846091 h 2846091"/>
              <a:gd name="connsiteX4" fmla="*/ 312636 w 624937"/>
              <a:gd name="connsiteY4" fmla="*/ 308290 h 2846091"/>
              <a:gd name="connsiteX0" fmla="*/ 12031 w 624937"/>
              <a:gd name="connsiteY0" fmla="*/ 308290 h 2846091"/>
              <a:gd name="connsiteX1" fmla="*/ 296257 w 624937"/>
              <a:gd name="connsiteY1" fmla="*/ 28074 h 2846091"/>
              <a:gd name="connsiteX2" fmla="*/ 620926 w 624937"/>
              <a:gd name="connsiteY2" fmla="*/ 0 h 2846091"/>
              <a:gd name="connsiteX3" fmla="*/ 312636 w 624937"/>
              <a:gd name="connsiteY3" fmla="*/ 308290 h 2846091"/>
              <a:gd name="connsiteX4" fmla="*/ 12031 w 624937"/>
              <a:gd name="connsiteY4" fmla="*/ 308290 h 2846091"/>
              <a:gd name="connsiteX0" fmla="*/ 12031 w 624937"/>
              <a:gd name="connsiteY0" fmla="*/ 147869 h 2846091"/>
              <a:gd name="connsiteX1" fmla="*/ 292246 w 624937"/>
              <a:gd name="connsiteY1" fmla="*/ 28074 h 2846091"/>
              <a:gd name="connsiteX2" fmla="*/ 620926 w 624937"/>
              <a:gd name="connsiteY2" fmla="*/ 0 h 2846091"/>
              <a:gd name="connsiteX3" fmla="*/ 624937 w 624937"/>
              <a:gd name="connsiteY3" fmla="*/ 2638064 h 2846091"/>
              <a:gd name="connsiteX4" fmla="*/ 312636 w 624937"/>
              <a:gd name="connsiteY4" fmla="*/ 2846091 h 2846091"/>
              <a:gd name="connsiteX5" fmla="*/ 12031 w 624937"/>
              <a:gd name="connsiteY5" fmla="*/ 2617491 h 2846091"/>
              <a:gd name="connsiteX6" fmla="*/ 12031 w 624937"/>
              <a:gd name="connsiteY6" fmla="*/ 147869 h 2846091"/>
              <a:gd name="connsiteX7" fmla="*/ 0 w 624937"/>
              <a:gd name="connsiteY7" fmla="*/ 143858 h 2846091"/>
              <a:gd name="connsiteX8" fmla="*/ 312636 w 624937"/>
              <a:gd name="connsiteY8" fmla="*/ 308290 h 2846091"/>
              <a:gd name="connsiteX9" fmla="*/ 620926 w 624937"/>
              <a:gd name="connsiteY9" fmla="*/ 0 h 2846091"/>
              <a:gd name="connsiteX10" fmla="*/ 312636 w 624937"/>
              <a:gd name="connsiteY10" fmla="*/ 308290 h 2846091"/>
              <a:gd name="connsiteX11" fmla="*/ 312636 w 624937"/>
              <a:gd name="connsiteY11" fmla="*/ 2846091 h 2846091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617491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12906 w 612906"/>
              <a:gd name="connsiteY2" fmla="*/ 2638064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284226 w 612906"/>
              <a:gd name="connsiteY1" fmla="*/ 28074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147869 h 2846091"/>
              <a:gd name="connsiteX1" fmla="*/ 280215 w 612906"/>
              <a:gd name="connsiteY1" fmla="*/ 28074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617491 h 2846091"/>
              <a:gd name="connsiteX6" fmla="*/ 0 w 612906"/>
              <a:gd name="connsiteY6" fmla="*/ 147869 h 2846091"/>
              <a:gd name="connsiteX7" fmla="*/ 0 w 612906"/>
              <a:gd name="connsiteY7" fmla="*/ 151879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8021 w 620927"/>
              <a:gd name="connsiteY0" fmla="*/ 308290 h 2846091"/>
              <a:gd name="connsiteX1" fmla="*/ 308626 w 620927"/>
              <a:gd name="connsiteY1" fmla="*/ 308290 h 2846091"/>
              <a:gd name="connsiteX2" fmla="*/ 308626 w 620927"/>
              <a:gd name="connsiteY2" fmla="*/ 2846091 h 2846091"/>
              <a:gd name="connsiteX3" fmla="*/ 8021 w 620927"/>
              <a:gd name="connsiteY3" fmla="*/ 2617491 h 2846091"/>
              <a:gd name="connsiteX4" fmla="*/ 8021 w 620927"/>
              <a:gd name="connsiteY4" fmla="*/ 308290 h 2846091"/>
              <a:gd name="connsiteX0" fmla="*/ 308626 w 620927"/>
              <a:gd name="connsiteY0" fmla="*/ 308290 h 2846091"/>
              <a:gd name="connsiteX1" fmla="*/ 616916 w 620927"/>
              <a:gd name="connsiteY1" fmla="*/ 0 h 2846091"/>
              <a:gd name="connsiteX2" fmla="*/ 620927 w 620927"/>
              <a:gd name="connsiteY2" fmla="*/ 2638064 h 2846091"/>
              <a:gd name="connsiteX3" fmla="*/ 308626 w 620927"/>
              <a:gd name="connsiteY3" fmla="*/ 2846091 h 2846091"/>
              <a:gd name="connsiteX4" fmla="*/ 308626 w 620927"/>
              <a:gd name="connsiteY4" fmla="*/ 308290 h 2846091"/>
              <a:gd name="connsiteX0" fmla="*/ 0 w 620927"/>
              <a:gd name="connsiteY0" fmla="*/ 147869 h 2846091"/>
              <a:gd name="connsiteX1" fmla="*/ 292247 w 620927"/>
              <a:gd name="connsiteY1" fmla="*/ 28074 h 2846091"/>
              <a:gd name="connsiteX2" fmla="*/ 616916 w 620927"/>
              <a:gd name="connsiteY2" fmla="*/ 0 h 2846091"/>
              <a:gd name="connsiteX3" fmla="*/ 308626 w 620927"/>
              <a:gd name="connsiteY3" fmla="*/ 308290 h 2846091"/>
              <a:gd name="connsiteX4" fmla="*/ 0 w 620927"/>
              <a:gd name="connsiteY4" fmla="*/ 147869 h 2846091"/>
              <a:gd name="connsiteX0" fmla="*/ 8021 w 620927"/>
              <a:gd name="connsiteY0" fmla="*/ 147869 h 2846091"/>
              <a:gd name="connsiteX1" fmla="*/ 288236 w 620927"/>
              <a:gd name="connsiteY1" fmla="*/ 28074 h 2846091"/>
              <a:gd name="connsiteX2" fmla="*/ 616916 w 620927"/>
              <a:gd name="connsiteY2" fmla="*/ 0 h 2846091"/>
              <a:gd name="connsiteX3" fmla="*/ 620927 w 620927"/>
              <a:gd name="connsiteY3" fmla="*/ 2638064 h 2846091"/>
              <a:gd name="connsiteX4" fmla="*/ 308626 w 620927"/>
              <a:gd name="connsiteY4" fmla="*/ 2846091 h 2846091"/>
              <a:gd name="connsiteX5" fmla="*/ 8021 w 620927"/>
              <a:gd name="connsiteY5" fmla="*/ 2617491 h 2846091"/>
              <a:gd name="connsiteX6" fmla="*/ 8021 w 620927"/>
              <a:gd name="connsiteY6" fmla="*/ 147869 h 2846091"/>
              <a:gd name="connsiteX7" fmla="*/ 8021 w 620927"/>
              <a:gd name="connsiteY7" fmla="*/ 151879 h 2846091"/>
              <a:gd name="connsiteX8" fmla="*/ 308626 w 620927"/>
              <a:gd name="connsiteY8" fmla="*/ 308290 h 2846091"/>
              <a:gd name="connsiteX9" fmla="*/ 616916 w 620927"/>
              <a:gd name="connsiteY9" fmla="*/ 0 h 2846091"/>
              <a:gd name="connsiteX10" fmla="*/ 308626 w 620927"/>
              <a:gd name="connsiteY10" fmla="*/ 308290 h 2846091"/>
              <a:gd name="connsiteX11" fmla="*/ 308626 w 620927"/>
              <a:gd name="connsiteY11" fmla="*/ 2846091 h 2846091"/>
              <a:gd name="connsiteX0" fmla="*/ 8021 w 620927"/>
              <a:gd name="connsiteY0" fmla="*/ 308290 h 2846091"/>
              <a:gd name="connsiteX1" fmla="*/ 308626 w 620927"/>
              <a:gd name="connsiteY1" fmla="*/ 308290 h 2846091"/>
              <a:gd name="connsiteX2" fmla="*/ 308626 w 620927"/>
              <a:gd name="connsiteY2" fmla="*/ 2846091 h 2846091"/>
              <a:gd name="connsiteX3" fmla="*/ 8021 w 620927"/>
              <a:gd name="connsiteY3" fmla="*/ 2617491 h 2846091"/>
              <a:gd name="connsiteX4" fmla="*/ 8021 w 620927"/>
              <a:gd name="connsiteY4" fmla="*/ 308290 h 2846091"/>
              <a:gd name="connsiteX0" fmla="*/ 308626 w 620927"/>
              <a:gd name="connsiteY0" fmla="*/ 308290 h 2846091"/>
              <a:gd name="connsiteX1" fmla="*/ 616916 w 620927"/>
              <a:gd name="connsiteY1" fmla="*/ 0 h 2846091"/>
              <a:gd name="connsiteX2" fmla="*/ 620927 w 620927"/>
              <a:gd name="connsiteY2" fmla="*/ 2638064 h 2846091"/>
              <a:gd name="connsiteX3" fmla="*/ 308626 w 620927"/>
              <a:gd name="connsiteY3" fmla="*/ 2846091 h 2846091"/>
              <a:gd name="connsiteX4" fmla="*/ 308626 w 620927"/>
              <a:gd name="connsiteY4" fmla="*/ 308290 h 2846091"/>
              <a:gd name="connsiteX0" fmla="*/ 0 w 620927"/>
              <a:gd name="connsiteY0" fmla="*/ 147869 h 2846091"/>
              <a:gd name="connsiteX1" fmla="*/ 292247 w 620927"/>
              <a:gd name="connsiteY1" fmla="*/ 28074 h 2846091"/>
              <a:gd name="connsiteX2" fmla="*/ 616916 w 620927"/>
              <a:gd name="connsiteY2" fmla="*/ 0 h 2846091"/>
              <a:gd name="connsiteX3" fmla="*/ 308626 w 620927"/>
              <a:gd name="connsiteY3" fmla="*/ 308290 h 2846091"/>
              <a:gd name="connsiteX4" fmla="*/ 0 w 620927"/>
              <a:gd name="connsiteY4" fmla="*/ 147869 h 2846091"/>
              <a:gd name="connsiteX0" fmla="*/ 8021 w 620927"/>
              <a:gd name="connsiteY0" fmla="*/ 147869 h 2846091"/>
              <a:gd name="connsiteX1" fmla="*/ 288236 w 620927"/>
              <a:gd name="connsiteY1" fmla="*/ 28074 h 2846091"/>
              <a:gd name="connsiteX2" fmla="*/ 616916 w 620927"/>
              <a:gd name="connsiteY2" fmla="*/ 0 h 2846091"/>
              <a:gd name="connsiteX3" fmla="*/ 620927 w 620927"/>
              <a:gd name="connsiteY3" fmla="*/ 2638064 h 2846091"/>
              <a:gd name="connsiteX4" fmla="*/ 308626 w 620927"/>
              <a:gd name="connsiteY4" fmla="*/ 2846091 h 2846091"/>
              <a:gd name="connsiteX5" fmla="*/ 8021 w 620927"/>
              <a:gd name="connsiteY5" fmla="*/ 2617491 h 2846091"/>
              <a:gd name="connsiteX6" fmla="*/ 8021 w 620927"/>
              <a:gd name="connsiteY6" fmla="*/ 147869 h 2846091"/>
              <a:gd name="connsiteX7" fmla="*/ 52137 w 620927"/>
              <a:gd name="connsiteY7" fmla="*/ 195995 h 2846091"/>
              <a:gd name="connsiteX8" fmla="*/ 308626 w 620927"/>
              <a:gd name="connsiteY8" fmla="*/ 308290 h 2846091"/>
              <a:gd name="connsiteX9" fmla="*/ 616916 w 620927"/>
              <a:gd name="connsiteY9" fmla="*/ 0 h 2846091"/>
              <a:gd name="connsiteX10" fmla="*/ 308626 w 620927"/>
              <a:gd name="connsiteY10" fmla="*/ 308290 h 2846091"/>
              <a:gd name="connsiteX11" fmla="*/ 308626 w 620927"/>
              <a:gd name="connsiteY11" fmla="*/ 2846091 h 2846091"/>
              <a:gd name="connsiteX0" fmla="*/ 8021 w 620927"/>
              <a:gd name="connsiteY0" fmla="*/ 308290 h 2846091"/>
              <a:gd name="connsiteX1" fmla="*/ 308626 w 620927"/>
              <a:gd name="connsiteY1" fmla="*/ 308290 h 2846091"/>
              <a:gd name="connsiteX2" fmla="*/ 308626 w 620927"/>
              <a:gd name="connsiteY2" fmla="*/ 2846091 h 2846091"/>
              <a:gd name="connsiteX3" fmla="*/ 8021 w 620927"/>
              <a:gd name="connsiteY3" fmla="*/ 2617491 h 2846091"/>
              <a:gd name="connsiteX4" fmla="*/ 8021 w 620927"/>
              <a:gd name="connsiteY4" fmla="*/ 308290 h 2846091"/>
              <a:gd name="connsiteX0" fmla="*/ 308626 w 620927"/>
              <a:gd name="connsiteY0" fmla="*/ 308290 h 2846091"/>
              <a:gd name="connsiteX1" fmla="*/ 616916 w 620927"/>
              <a:gd name="connsiteY1" fmla="*/ 0 h 2846091"/>
              <a:gd name="connsiteX2" fmla="*/ 620927 w 620927"/>
              <a:gd name="connsiteY2" fmla="*/ 2638064 h 2846091"/>
              <a:gd name="connsiteX3" fmla="*/ 308626 w 620927"/>
              <a:gd name="connsiteY3" fmla="*/ 2846091 h 2846091"/>
              <a:gd name="connsiteX4" fmla="*/ 308626 w 620927"/>
              <a:gd name="connsiteY4" fmla="*/ 308290 h 2846091"/>
              <a:gd name="connsiteX0" fmla="*/ 0 w 620927"/>
              <a:gd name="connsiteY0" fmla="*/ 147869 h 2846091"/>
              <a:gd name="connsiteX1" fmla="*/ 292247 w 620927"/>
              <a:gd name="connsiteY1" fmla="*/ 28074 h 2846091"/>
              <a:gd name="connsiteX2" fmla="*/ 616916 w 620927"/>
              <a:gd name="connsiteY2" fmla="*/ 0 h 2846091"/>
              <a:gd name="connsiteX3" fmla="*/ 308626 w 620927"/>
              <a:gd name="connsiteY3" fmla="*/ 308290 h 2846091"/>
              <a:gd name="connsiteX4" fmla="*/ 0 w 620927"/>
              <a:gd name="connsiteY4" fmla="*/ 147869 h 2846091"/>
              <a:gd name="connsiteX0" fmla="*/ 8021 w 620927"/>
              <a:gd name="connsiteY0" fmla="*/ 147869 h 2846091"/>
              <a:gd name="connsiteX1" fmla="*/ 288236 w 620927"/>
              <a:gd name="connsiteY1" fmla="*/ 28074 h 2846091"/>
              <a:gd name="connsiteX2" fmla="*/ 616916 w 620927"/>
              <a:gd name="connsiteY2" fmla="*/ 0 h 2846091"/>
              <a:gd name="connsiteX3" fmla="*/ 620927 w 620927"/>
              <a:gd name="connsiteY3" fmla="*/ 2638064 h 2846091"/>
              <a:gd name="connsiteX4" fmla="*/ 308626 w 620927"/>
              <a:gd name="connsiteY4" fmla="*/ 2846091 h 2846091"/>
              <a:gd name="connsiteX5" fmla="*/ 8021 w 620927"/>
              <a:gd name="connsiteY5" fmla="*/ 2617491 h 2846091"/>
              <a:gd name="connsiteX6" fmla="*/ 8021 w 620927"/>
              <a:gd name="connsiteY6" fmla="*/ 147869 h 2846091"/>
              <a:gd name="connsiteX7" fmla="*/ 4011 w 620927"/>
              <a:gd name="connsiteY7" fmla="*/ 143858 h 2846091"/>
              <a:gd name="connsiteX8" fmla="*/ 308626 w 620927"/>
              <a:gd name="connsiteY8" fmla="*/ 308290 h 2846091"/>
              <a:gd name="connsiteX9" fmla="*/ 616916 w 620927"/>
              <a:gd name="connsiteY9" fmla="*/ 0 h 2846091"/>
              <a:gd name="connsiteX10" fmla="*/ 308626 w 620927"/>
              <a:gd name="connsiteY10" fmla="*/ 308290 h 2846091"/>
              <a:gd name="connsiteX11" fmla="*/ 308626 w 620927"/>
              <a:gd name="connsiteY11" fmla="*/ 2846091 h 2846091"/>
              <a:gd name="connsiteX0" fmla="*/ 4010 w 620927"/>
              <a:gd name="connsiteY0" fmla="*/ 147869 h 2846091"/>
              <a:gd name="connsiteX1" fmla="*/ 308626 w 620927"/>
              <a:gd name="connsiteY1" fmla="*/ 308290 h 2846091"/>
              <a:gd name="connsiteX2" fmla="*/ 308626 w 620927"/>
              <a:gd name="connsiteY2" fmla="*/ 2846091 h 2846091"/>
              <a:gd name="connsiteX3" fmla="*/ 8021 w 620927"/>
              <a:gd name="connsiteY3" fmla="*/ 2617491 h 2846091"/>
              <a:gd name="connsiteX4" fmla="*/ 4010 w 620927"/>
              <a:gd name="connsiteY4" fmla="*/ 147869 h 2846091"/>
              <a:gd name="connsiteX0" fmla="*/ 308626 w 620927"/>
              <a:gd name="connsiteY0" fmla="*/ 308290 h 2846091"/>
              <a:gd name="connsiteX1" fmla="*/ 616916 w 620927"/>
              <a:gd name="connsiteY1" fmla="*/ 0 h 2846091"/>
              <a:gd name="connsiteX2" fmla="*/ 620927 w 620927"/>
              <a:gd name="connsiteY2" fmla="*/ 2638064 h 2846091"/>
              <a:gd name="connsiteX3" fmla="*/ 308626 w 620927"/>
              <a:gd name="connsiteY3" fmla="*/ 2846091 h 2846091"/>
              <a:gd name="connsiteX4" fmla="*/ 308626 w 620927"/>
              <a:gd name="connsiteY4" fmla="*/ 308290 h 2846091"/>
              <a:gd name="connsiteX0" fmla="*/ 0 w 620927"/>
              <a:gd name="connsiteY0" fmla="*/ 147869 h 2846091"/>
              <a:gd name="connsiteX1" fmla="*/ 292247 w 620927"/>
              <a:gd name="connsiteY1" fmla="*/ 28074 h 2846091"/>
              <a:gd name="connsiteX2" fmla="*/ 616916 w 620927"/>
              <a:gd name="connsiteY2" fmla="*/ 0 h 2846091"/>
              <a:gd name="connsiteX3" fmla="*/ 308626 w 620927"/>
              <a:gd name="connsiteY3" fmla="*/ 308290 h 2846091"/>
              <a:gd name="connsiteX4" fmla="*/ 0 w 620927"/>
              <a:gd name="connsiteY4" fmla="*/ 147869 h 2846091"/>
              <a:gd name="connsiteX0" fmla="*/ 8021 w 620927"/>
              <a:gd name="connsiteY0" fmla="*/ 147869 h 2846091"/>
              <a:gd name="connsiteX1" fmla="*/ 288236 w 620927"/>
              <a:gd name="connsiteY1" fmla="*/ 28074 h 2846091"/>
              <a:gd name="connsiteX2" fmla="*/ 616916 w 620927"/>
              <a:gd name="connsiteY2" fmla="*/ 0 h 2846091"/>
              <a:gd name="connsiteX3" fmla="*/ 620927 w 620927"/>
              <a:gd name="connsiteY3" fmla="*/ 2638064 h 2846091"/>
              <a:gd name="connsiteX4" fmla="*/ 308626 w 620927"/>
              <a:gd name="connsiteY4" fmla="*/ 2846091 h 2846091"/>
              <a:gd name="connsiteX5" fmla="*/ 8021 w 620927"/>
              <a:gd name="connsiteY5" fmla="*/ 2617491 h 2846091"/>
              <a:gd name="connsiteX6" fmla="*/ 8021 w 620927"/>
              <a:gd name="connsiteY6" fmla="*/ 147869 h 2846091"/>
              <a:gd name="connsiteX7" fmla="*/ 4011 w 620927"/>
              <a:gd name="connsiteY7" fmla="*/ 143858 h 2846091"/>
              <a:gd name="connsiteX8" fmla="*/ 308626 w 620927"/>
              <a:gd name="connsiteY8" fmla="*/ 308290 h 2846091"/>
              <a:gd name="connsiteX9" fmla="*/ 616916 w 620927"/>
              <a:gd name="connsiteY9" fmla="*/ 0 h 2846091"/>
              <a:gd name="connsiteX10" fmla="*/ 308626 w 620927"/>
              <a:gd name="connsiteY10" fmla="*/ 308290 h 2846091"/>
              <a:gd name="connsiteX11" fmla="*/ 308626 w 620927"/>
              <a:gd name="connsiteY11" fmla="*/ 2846091 h 2846091"/>
              <a:gd name="connsiteX0" fmla="*/ 4010 w 620927"/>
              <a:gd name="connsiteY0" fmla="*/ 147869 h 2846091"/>
              <a:gd name="connsiteX1" fmla="*/ 308626 w 620927"/>
              <a:gd name="connsiteY1" fmla="*/ 308290 h 2846091"/>
              <a:gd name="connsiteX2" fmla="*/ 308626 w 620927"/>
              <a:gd name="connsiteY2" fmla="*/ 2846091 h 2846091"/>
              <a:gd name="connsiteX3" fmla="*/ 8021 w 620927"/>
              <a:gd name="connsiteY3" fmla="*/ 2617491 h 2846091"/>
              <a:gd name="connsiteX4" fmla="*/ 4010 w 620927"/>
              <a:gd name="connsiteY4" fmla="*/ 147869 h 2846091"/>
              <a:gd name="connsiteX0" fmla="*/ 308626 w 620927"/>
              <a:gd name="connsiteY0" fmla="*/ 308290 h 2846091"/>
              <a:gd name="connsiteX1" fmla="*/ 616916 w 620927"/>
              <a:gd name="connsiteY1" fmla="*/ 0 h 2846091"/>
              <a:gd name="connsiteX2" fmla="*/ 620927 w 620927"/>
              <a:gd name="connsiteY2" fmla="*/ 2638064 h 2846091"/>
              <a:gd name="connsiteX3" fmla="*/ 308626 w 620927"/>
              <a:gd name="connsiteY3" fmla="*/ 2846091 h 2846091"/>
              <a:gd name="connsiteX4" fmla="*/ 308626 w 620927"/>
              <a:gd name="connsiteY4" fmla="*/ 308290 h 2846091"/>
              <a:gd name="connsiteX0" fmla="*/ 0 w 620927"/>
              <a:gd name="connsiteY0" fmla="*/ 147869 h 2846091"/>
              <a:gd name="connsiteX1" fmla="*/ 292247 w 620927"/>
              <a:gd name="connsiteY1" fmla="*/ 28074 h 2846091"/>
              <a:gd name="connsiteX2" fmla="*/ 616916 w 620927"/>
              <a:gd name="connsiteY2" fmla="*/ 0 h 2846091"/>
              <a:gd name="connsiteX3" fmla="*/ 308626 w 620927"/>
              <a:gd name="connsiteY3" fmla="*/ 308290 h 2846091"/>
              <a:gd name="connsiteX4" fmla="*/ 0 w 620927"/>
              <a:gd name="connsiteY4" fmla="*/ 147869 h 2846091"/>
              <a:gd name="connsiteX0" fmla="*/ 8021 w 620927"/>
              <a:gd name="connsiteY0" fmla="*/ 147869 h 2846091"/>
              <a:gd name="connsiteX1" fmla="*/ 288236 w 620927"/>
              <a:gd name="connsiteY1" fmla="*/ 28074 h 2846091"/>
              <a:gd name="connsiteX2" fmla="*/ 616916 w 620927"/>
              <a:gd name="connsiteY2" fmla="*/ 0 h 2846091"/>
              <a:gd name="connsiteX3" fmla="*/ 620927 w 620927"/>
              <a:gd name="connsiteY3" fmla="*/ 2638064 h 2846091"/>
              <a:gd name="connsiteX4" fmla="*/ 308626 w 620927"/>
              <a:gd name="connsiteY4" fmla="*/ 2846091 h 2846091"/>
              <a:gd name="connsiteX5" fmla="*/ 8021 w 620927"/>
              <a:gd name="connsiteY5" fmla="*/ 2617491 h 2846091"/>
              <a:gd name="connsiteX6" fmla="*/ 8021 w 620927"/>
              <a:gd name="connsiteY6" fmla="*/ 147869 h 2846091"/>
              <a:gd name="connsiteX7" fmla="*/ 4011 w 620927"/>
              <a:gd name="connsiteY7" fmla="*/ 143858 h 2846091"/>
              <a:gd name="connsiteX8" fmla="*/ 308626 w 620927"/>
              <a:gd name="connsiteY8" fmla="*/ 308290 h 2846091"/>
              <a:gd name="connsiteX9" fmla="*/ 548738 w 620927"/>
              <a:gd name="connsiteY9" fmla="*/ 288758 h 2846091"/>
              <a:gd name="connsiteX10" fmla="*/ 308626 w 620927"/>
              <a:gd name="connsiteY10" fmla="*/ 308290 h 2846091"/>
              <a:gd name="connsiteX11" fmla="*/ 308626 w 620927"/>
              <a:gd name="connsiteY11" fmla="*/ 2846091 h 2846091"/>
              <a:gd name="connsiteX0" fmla="*/ 4010 w 620927"/>
              <a:gd name="connsiteY0" fmla="*/ 147869 h 2846091"/>
              <a:gd name="connsiteX1" fmla="*/ 308626 w 620927"/>
              <a:gd name="connsiteY1" fmla="*/ 308290 h 2846091"/>
              <a:gd name="connsiteX2" fmla="*/ 308626 w 620927"/>
              <a:gd name="connsiteY2" fmla="*/ 2846091 h 2846091"/>
              <a:gd name="connsiteX3" fmla="*/ 8021 w 620927"/>
              <a:gd name="connsiteY3" fmla="*/ 2617491 h 2846091"/>
              <a:gd name="connsiteX4" fmla="*/ 4010 w 620927"/>
              <a:gd name="connsiteY4" fmla="*/ 147869 h 2846091"/>
              <a:gd name="connsiteX0" fmla="*/ 308626 w 620927"/>
              <a:gd name="connsiteY0" fmla="*/ 308290 h 2846091"/>
              <a:gd name="connsiteX1" fmla="*/ 616916 w 620927"/>
              <a:gd name="connsiteY1" fmla="*/ 0 h 2846091"/>
              <a:gd name="connsiteX2" fmla="*/ 620927 w 620927"/>
              <a:gd name="connsiteY2" fmla="*/ 2638064 h 2846091"/>
              <a:gd name="connsiteX3" fmla="*/ 308626 w 620927"/>
              <a:gd name="connsiteY3" fmla="*/ 2846091 h 2846091"/>
              <a:gd name="connsiteX4" fmla="*/ 308626 w 620927"/>
              <a:gd name="connsiteY4" fmla="*/ 308290 h 2846091"/>
              <a:gd name="connsiteX0" fmla="*/ 0 w 620927"/>
              <a:gd name="connsiteY0" fmla="*/ 147869 h 2846091"/>
              <a:gd name="connsiteX1" fmla="*/ 292247 w 620927"/>
              <a:gd name="connsiteY1" fmla="*/ 28074 h 2846091"/>
              <a:gd name="connsiteX2" fmla="*/ 616916 w 620927"/>
              <a:gd name="connsiteY2" fmla="*/ 0 h 2846091"/>
              <a:gd name="connsiteX3" fmla="*/ 308626 w 620927"/>
              <a:gd name="connsiteY3" fmla="*/ 308290 h 2846091"/>
              <a:gd name="connsiteX4" fmla="*/ 0 w 620927"/>
              <a:gd name="connsiteY4" fmla="*/ 147869 h 2846091"/>
              <a:gd name="connsiteX0" fmla="*/ 8021 w 620927"/>
              <a:gd name="connsiteY0" fmla="*/ 147869 h 2846091"/>
              <a:gd name="connsiteX1" fmla="*/ 288236 w 620927"/>
              <a:gd name="connsiteY1" fmla="*/ 28074 h 2846091"/>
              <a:gd name="connsiteX2" fmla="*/ 600874 w 620927"/>
              <a:gd name="connsiteY2" fmla="*/ 433137 h 2846091"/>
              <a:gd name="connsiteX3" fmla="*/ 620927 w 620927"/>
              <a:gd name="connsiteY3" fmla="*/ 2638064 h 2846091"/>
              <a:gd name="connsiteX4" fmla="*/ 308626 w 620927"/>
              <a:gd name="connsiteY4" fmla="*/ 2846091 h 2846091"/>
              <a:gd name="connsiteX5" fmla="*/ 8021 w 620927"/>
              <a:gd name="connsiteY5" fmla="*/ 2617491 h 2846091"/>
              <a:gd name="connsiteX6" fmla="*/ 8021 w 620927"/>
              <a:gd name="connsiteY6" fmla="*/ 147869 h 2846091"/>
              <a:gd name="connsiteX7" fmla="*/ 4011 w 620927"/>
              <a:gd name="connsiteY7" fmla="*/ 143858 h 2846091"/>
              <a:gd name="connsiteX8" fmla="*/ 308626 w 620927"/>
              <a:gd name="connsiteY8" fmla="*/ 308290 h 2846091"/>
              <a:gd name="connsiteX9" fmla="*/ 548738 w 620927"/>
              <a:gd name="connsiteY9" fmla="*/ 288758 h 2846091"/>
              <a:gd name="connsiteX10" fmla="*/ 308626 w 620927"/>
              <a:gd name="connsiteY10" fmla="*/ 308290 h 2846091"/>
              <a:gd name="connsiteX11" fmla="*/ 308626 w 620927"/>
              <a:gd name="connsiteY11" fmla="*/ 2846091 h 2846091"/>
              <a:gd name="connsiteX0" fmla="*/ 4010 w 677074"/>
              <a:gd name="connsiteY0" fmla="*/ 147869 h 2846091"/>
              <a:gd name="connsiteX1" fmla="*/ 308626 w 677074"/>
              <a:gd name="connsiteY1" fmla="*/ 308290 h 2846091"/>
              <a:gd name="connsiteX2" fmla="*/ 308626 w 677074"/>
              <a:gd name="connsiteY2" fmla="*/ 2846091 h 2846091"/>
              <a:gd name="connsiteX3" fmla="*/ 8021 w 677074"/>
              <a:gd name="connsiteY3" fmla="*/ 2617491 h 2846091"/>
              <a:gd name="connsiteX4" fmla="*/ 4010 w 677074"/>
              <a:gd name="connsiteY4" fmla="*/ 147869 h 2846091"/>
              <a:gd name="connsiteX0" fmla="*/ 308626 w 677074"/>
              <a:gd name="connsiteY0" fmla="*/ 308290 h 2846091"/>
              <a:gd name="connsiteX1" fmla="*/ 616916 w 677074"/>
              <a:gd name="connsiteY1" fmla="*/ 0 h 2846091"/>
              <a:gd name="connsiteX2" fmla="*/ 620927 w 677074"/>
              <a:gd name="connsiteY2" fmla="*/ 2638064 h 2846091"/>
              <a:gd name="connsiteX3" fmla="*/ 308626 w 677074"/>
              <a:gd name="connsiteY3" fmla="*/ 2846091 h 2846091"/>
              <a:gd name="connsiteX4" fmla="*/ 308626 w 677074"/>
              <a:gd name="connsiteY4" fmla="*/ 308290 h 2846091"/>
              <a:gd name="connsiteX0" fmla="*/ 0 w 677074"/>
              <a:gd name="connsiteY0" fmla="*/ 147869 h 2846091"/>
              <a:gd name="connsiteX1" fmla="*/ 292247 w 677074"/>
              <a:gd name="connsiteY1" fmla="*/ 28074 h 2846091"/>
              <a:gd name="connsiteX2" fmla="*/ 677074 w 677074"/>
              <a:gd name="connsiteY2" fmla="*/ 312821 h 2846091"/>
              <a:gd name="connsiteX3" fmla="*/ 308626 w 677074"/>
              <a:gd name="connsiteY3" fmla="*/ 308290 h 2846091"/>
              <a:gd name="connsiteX4" fmla="*/ 0 w 677074"/>
              <a:gd name="connsiteY4" fmla="*/ 147869 h 2846091"/>
              <a:gd name="connsiteX0" fmla="*/ 8021 w 677074"/>
              <a:gd name="connsiteY0" fmla="*/ 147869 h 2846091"/>
              <a:gd name="connsiteX1" fmla="*/ 288236 w 677074"/>
              <a:gd name="connsiteY1" fmla="*/ 28074 h 2846091"/>
              <a:gd name="connsiteX2" fmla="*/ 600874 w 677074"/>
              <a:gd name="connsiteY2" fmla="*/ 433137 h 2846091"/>
              <a:gd name="connsiteX3" fmla="*/ 620927 w 677074"/>
              <a:gd name="connsiteY3" fmla="*/ 2638064 h 2846091"/>
              <a:gd name="connsiteX4" fmla="*/ 308626 w 677074"/>
              <a:gd name="connsiteY4" fmla="*/ 2846091 h 2846091"/>
              <a:gd name="connsiteX5" fmla="*/ 8021 w 677074"/>
              <a:gd name="connsiteY5" fmla="*/ 2617491 h 2846091"/>
              <a:gd name="connsiteX6" fmla="*/ 8021 w 677074"/>
              <a:gd name="connsiteY6" fmla="*/ 147869 h 2846091"/>
              <a:gd name="connsiteX7" fmla="*/ 4011 w 677074"/>
              <a:gd name="connsiteY7" fmla="*/ 143858 h 2846091"/>
              <a:gd name="connsiteX8" fmla="*/ 308626 w 677074"/>
              <a:gd name="connsiteY8" fmla="*/ 308290 h 2846091"/>
              <a:gd name="connsiteX9" fmla="*/ 548738 w 677074"/>
              <a:gd name="connsiteY9" fmla="*/ 288758 h 2846091"/>
              <a:gd name="connsiteX10" fmla="*/ 308626 w 677074"/>
              <a:gd name="connsiteY10" fmla="*/ 308290 h 2846091"/>
              <a:gd name="connsiteX11" fmla="*/ 308626 w 677074"/>
              <a:gd name="connsiteY11" fmla="*/ 2846091 h 2846091"/>
              <a:gd name="connsiteX0" fmla="*/ 4010 w 677074"/>
              <a:gd name="connsiteY0" fmla="*/ 119795 h 2818017"/>
              <a:gd name="connsiteX1" fmla="*/ 308626 w 677074"/>
              <a:gd name="connsiteY1" fmla="*/ 280216 h 2818017"/>
              <a:gd name="connsiteX2" fmla="*/ 308626 w 677074"/>
              <a:gd name="connsiteY2" fmla="*/ 2818017 h 2818017"/>
              <a:gd name="connsiteX3" fmla="*/ 8021 w 677074"/>
              <a:gd name="connsiteY3" fmla="*/ 2589417 h 2818017"/>
              <a:gd name="connsiteX4" fmla="*/ 4010 w 677074"/>
              <a:gd name="connsiteY4" fmla="*/ 119795 h 2818017"/>
              <a:gd name="connsiteX0" fmla="*/ 308626 w 677074"/>
              <a:gd name="connsiteY0" fmla="*/ 280216 h 2818017"/>
              <a:gd name="connsiteX1" fmla="*/ 669053 w 677074"/>
              <a:gd name="connsiteY1" fmla="*/ 148389 h 2818017"/>
              <a:gd name="connsiteX2" fmla="*/ 620927 w 677074"/>
              <a:gd name="connsiteY2" fmla="*/ 2609990 h 2818017"/>
              <a:gd name="connsiteX3" fmla="*/ 308626 w 677074"/>
              <a:gd name="connsiteY3" fmla="*/ 2818017 h 2818017"/>
              <a:gd name="connsiteX4" fmla="*/ 308626 w 677074"/>
              <a:gd name="connsiteY4" fmla="*/ 280216 h 2818017"/>
              <a:gd name="connsiteX0" fmla="*/ 0 w 677074"/>
              <a:gd name="connsiteY0" fmla="*/ 119795 h 2818017"/>
              <a:gd name="connsiteX1" fmla="*/ 292247 w 677074"/>
              <a:gd name="connsiteY1" fmla="*/ 0 h 2818017"/>
              <a:gd name="connsiteX2" fmla="*/ 677074 w 677074"/>
              <a:gd name="connsiteY2" fmla="*/ 284747 h 2818017"/>
              <a:gd name="connsiteX3" fmla="*/ 308626 w 677074"/>
              <a:gd name="connsiteY3" fmla="*/ 280216 h 2818017"/>
              <a:gd name="connsiteX4" fmla="*/ 0 w 677074"/>
              <a:gd name="connsiteY4" fmla="*/ 119795 h 2818017"/>
              <a:gd name="connsiteX0" fmla="*/ 8021 w 677074"/>
              <a:gd name="connsiteY0" fmla="*/ 119795 h 2818017"/>
              <a:gd name="connsiteX1" fmla="*/ 288236 w 677074"/>
              <a:gd name="connsiteY1" fmla="*/ 0 h 2818017"/>
              <a:gd name="connsiteX2" fmla="*/ 600874 w 677074"/>
              <a:gd name="connsiteY2" fmla="*/ 405063 h 2818017"/>
              <a:gd name="connsiteX3" fmla="*/ 620927 w 677074"/>
              <a:gd name="connsiteY3" fmla="*/ 2609990 h 2818017"/>
              <a:gd name="connsiteX4" fmla="*/ 308626 w 677074"/>
              <a:gd name="connsiteY4" fmla="*/ 2818017 h 2818017"/>
              <a:gd name="connsiteX5" fmla="*/ 8021 w 677074"/>
              <a:gd name="connsiteY5" fmla="*/ 2589417 h 2818017"/>
              <a:gd name="connsiteX6" fmla="*/ 8021 w 677074"/>
              <a:gd name="connsiteY6" fmla="*/ 119795 h 2818017"/>
              <a:gd name="connsiteX7" fmla="*/ 4011 w 677074"/>
              <a:gd name="connsiteY7" fmla="*/ 115784 h 2818017"/>
              <a:gd name="connsiteX8" fmla="*/ 308626 w 677074"/>
              <a:gd name="connsiteY8" fmla="*/ 280216 h 2818017"/>
              <a:gd name="connsiteX9" fmla="*/ 548738 w 677074"/>
              <a:gd name="connsiteY9" fmla="*/ 260684 h 2818017"/>
              <a:gd name="connsiteX10" fmla="*/ 308626 w 677074"/>
              <a:gd name="connsiteY10" fmla="*/ 280216 h 2818017"/>
              <a:gd name="connsiteX11" fmla="*/ 308626 w 677074"/>
              <a:gd name="connsiteY11" fmla="*/ 2818017 h 2818017"/>
              <a:gd name="connsiteX0" fmla="*/ 4010 w 677074"/>
              <a:gd name="connsiteY0" fmla="*/ 119795 h 2818017"/>
              <a:gd name="connsiteX1" fmla="*/ 308626 w 677074"/>
              <a:gd name="connsiteY1" fmla="*/ 280216 h 2818017"/>
              <a:gd name="connsiteX2" fmla="*/ 308626 w 677074"/>
              <a:gd name="connsiteY2" fmla="*/ 2818017 h 2818017"/>
              <a:gd name="connsiteX3" fmla="*/ 8021 w 677074"/>
              <a:gd name="connsiteY3" fmla="*/ 2589417 h 2818017"/>
              <a:gd name="connsiteX4" fmla="*/ 4010 w 677074"/>
              <a:gd name="connsiteY4" fmla="*/ 119795 h 2818017"/>
              <a:gd name="connsiteX0" fmla="*/ 308626 w 677074"/>
              <a:gd name="connsiteY0" fmla="*/ 280216 h 2818017"/>
              <a:gd name="connsiteX1" fmla="*/ 612905 w 677074"/>
              <a:gd name="connsiteY1" fmla="*/ 120315 h 2818017"/>
              <a:gd name="connsiteX2" fmla="*/ 620927 w 677074"/>
              <a:gd name="connsiteY2" fmla="*/ 2609990 h 2818017"/>
              <a:gd name="connsiteX3" fmla="*/ 308626 w 677074"/>
              <a:gd name="connsiteY3" fmla="*/ 2818017 h 2818017"/>
              <a:gd name="connsiteX4" fmla="*/ 308626 w 677074"/>
              <a:gd name="connsiteY4" fmla="*/ 280216 h 2818017"/>
              <a:gd name="connsiteX0" fmla="*/ 0 w 677074"/>
              <a:gd name="connsiteY0" fmla="*/ 119795 h 2818017"/>
              <a:gd name="connsiteX1" fmla="*/ 292247 w 677074"/>
              <a:gd name="connsiteY1" fmla="*/ 0 h 2818017"/>
              <a:gd name="connsiteX2" fmla="*/ 677074 w 677074"/>
              <a:gd name="connsiteY2" fmla="*/ 284747 h 2818017"/>
              <a:gd name="connsiteX3" fmla="*/ 308626 w 677074"/>
              <a:gd name="connsiteY3" fmla="*/ 280216 h 2818017"/>
              <a:gd name="connsiteX4" fmla="*/ 0 w 677074"/>
              <a:gd name="connsiteY4" fmla="*/ 119795 h 2818017"/>
              <a:gd name="connsiteX0" fmla="*/ 8021 w 677074"/>
              <a:gd name="connsiteY0" fmla="*/ 119795 h 2818017"/>
              <a:gd name="connsiteX1" fmla="*/ 288236 w 677074"/>
              <a:gd name="connsiteY1" fmla="*/ 0 h 2818017"/>
              <a:gd name="connsiteX2" fmla="*/ 600874 w 677074"/>
              <a:gd name="connsiteY2" fmla="*/ 405063 h 2818017"/>
              <a:gd name="connsiteX3" fmla="*/ 620927 w 677074"/>
              <a:gd name="connsiteY3" fmla="*/ 2609990 h 2818017"/>
              <a:gd name="connsiteX4" fmla="*/ 308626 w 677074"/>
              <a:gd name="connsiteY4" fmla="*/ 2818017 h 2818017"/>
              <a:gd name="connsiteX5" fmla="*/ 8021 w 677074"/>
              <a:gd name="connsiteY5" fmla="*/ 2589417 h 2818017"/>
              <a:gd name="connsiteX6" fmla="*/ 8021 w 677074"/>
              <a:gd name="connsiteY6" fmla="*/ 119795 h 2818017"/>
              <a:gd name="connsiteX7" fmla="*/ 4011 w 677074"/>
              <a:gd name="connsiteY7" fmla="*/ 115784 h 2818017"/>
              <a:gd name="connsiteX8" fmla="*/ 308626 w 677074"/>
              <a:gd name="connsiteY8" fmla="*/ 280216 h 2818017"/>
              <a:gd name="connsiteX9" fmla="*/ 548738 w 677074"/>
              <a:gd name="connsiteY9" fmla="*/ 260684 h 2818017"/>
              <a:gd name="connsiteX10" fmla="*/ 308626 w 677074"/>
              <a:gd name="connsiteY10" fmla="*/ 280216 h 2818017"/>
              <a:gd name="connsiteX11" fmla="*/ 308626 w 677074"/>
              <a:gd name="connsiteY11" fmla="*/ 2818017 h 2818017"/>
              <a:gd name="connsiteX0" fmla="*/ 4010 w 677074"/>
              <a:gd name="connsiteY0" fmla="*/ 119795 h 2818017"/>
              <a:gd name="connsiteX1" fmla="*/ 308626 w 677074"/>
              <a:gd name="connsiteY1" fmla="*/ 280216 h 2818017"/>
              <a:gd name="connsiteX2" fmla="*/ 308626 w 677074"/>
              <a:gd name="connsiteY2" fmla="*/ 2818017 h 2818017"/>
              <a:gd name="connsiteX3" fmla="*/ 8021 w 677074"/>
              <a:gd name="connsiteY3" fmla="*/ 2589417 h 2818017"/>
              <a:gd name="connsiteX4" fmla="*/ 4010 w 677074"/>
              <a:gd name="connsiteY4" fmla="*/ 119795 h 2818017"/>
              <a:gd name="connsiteX0" fmla="*/ 308626 w 677074"/>
              <a:gd name="connsiteY0" fmla="*/ 280216 h 2818017"/>
              <a:gd name="connsiteX1" fmla="*/ 620926 w 677074"/>
              <a:gd name="connsiteY1" fmla="*/ 120315 h 2818017"/>
              <a:gd name="connsiteX2" fmla="*/ 620927 w 677074"/>
              <a:gd name="connsiteY2" fmla="*/ 2609990 h 2818017"/>
              <a:gd name="connsiteX3" fmla="*/ 308626 w 677074"/>
              <a:gd name="connsiteY3" fmla="*/ 2818017 h 2818017"/>
              <a:gd name="connsiteX4" fmla="*/ 308626 w 677074"/>
              <a:gd name="connsiteY4" fmla="*/ 280216 h 2818017"/>
              <a:gd name="connsiteX0" fmla="*/ 0 w 677074"/>
              <a:gd name="connsiteY0" fmla="*/ 119795 h 2818017"/>
              <a:gd name="connsiteX1" fmla="*/ 292247 w 677074"/>
              <a:gd name="connsiteY1" fmla="*/ 0 h 2818017"/>
              <a:gd name="connsiteX2" fmla="*/ 677074 w 677074"/>
              <a:gd name="connsiteY2" fmla="*/ 284747 h 2818017"/>
              <a:gd name="connsiteX3" fmla="*/ 308626 w 677074"/>
              <a:gd name="connsiteY3" fmla="*/ 280216 h 2818017"/>
              <a:gd name="connsiteX4" fmla="*/ 0 w 677074"/>
              <a:gd name="connsiteY4" fmla="*/ 119795 h 2818017"/>
              <a:gd name="connsiteX0" fmla="*/ 8021 w 677074"/>
              <a:gd name="connsiteY0" fmla="*/ 119795 h 2818017"/>
              <a:gd name="connsiteX1" fmla="*/ 288236 w 677074"/>
              <a:gd name="connsiteY1" fmla="*/ 0 h 2818017"/>
              <a:gd name="connsiteX2" fmla="*/ 600874 w 677074"/>
              <a:gd name="connsiteY2" fmla="*/ 405063 h 2818017"/>
              <a:gd name="connsiteX3" fmla="*/ 620927 w 677074"/>
              <a:gd name="connsiteY3" fmla="*/ 2609990 h 2818017"/>
              <a:gd name="connsiteX4" fmla="*/ 308626 w 677074"/>
              <a:gd name="connsiteY4" fmla="*/ 2818017 h 2818017"/>
              <a:gd name="connsiteX5" fmla="*/ 8021 w 677074"/>
              <a:gd name="connsiteY5" fmla="*/ 2589417 h 2818017"/>
              <a:gd name="connsiteX6" fmla="*/ 8021 w 677074"/>
              <a:gd name="connsiteY6" fmla="*/ 119795 h 2818017"/>
              <a:gd name="connsiteX7" fmla="*/ 4011 w 677074"/>
              <a:gd name="connsiteY7" fmla="*/ 115784 h 2818017"/>
              <a:gd name="connsiteX8" fmla="*/ 308626 w 677074"/>
              <a:gd name="connsiteY8" fmla="*/ 280216 h 2818017"/>
              <a:gd name="connsiteX9" fmla="*/ 548738 w 677074"/>
              <a:gd name="connsiteY9" fmla="*/ 260684 h 2818017"/>
              <a:gd name="connsiteX10" fmla="*/ 308626 w 677074"/>
              <a:gd name="connsiteY10" fmla="*/ 280216 h 2818017"/>
              <a:gd name="connsiteX11" fmla="*/ 308626 w 677074"/>
              <a:gd name="connsiteY11" fmla="*/ 2818017 h 2818017"/>
              <a:gd name="connsiteX0" fmla="*/ 4010 w 624938"/>
              <a:gd name="connsiteY0" fmla="*/ 119795 h 2818017"/>
              <a:gd name="connsiteX1" fmla="*/ 308626 w 624938"/>
              <a:gd name="connsiteY1" fmla="*/ 280216 h 2818017"/>
              <a:gd name="connsiteX2" fmla="*/ 308626 w 624938"/>
              <a:gd name="connsiteY2" fmla="*/ 2818017 h 2818017"/>
              <a:gd name="connsiteX3" fmla="*/ 8021 w 624938"/>
              <a:gd name="connsiteY3" fmla="*/ 2589417 h 2818017"/>
              <a:gd name="connsiteX4" fmla="*/ 4010 w 624938"/>
              <a:gd name="connsiteY4" fmla="*/ 119795 h 2818017"/>
              <a:gd name="connsiteX0" fmla="*/ 308626 w 624938"/>
              <a:gd name="connsiteY0" fmla="*/ 280216 h 2818017"/>
              <a:gd name="connsiteX1" fmla="*/ 620926 w 624938"/>
              <a:gd name="connsiteY1" fmla="*/ 120315 h 2818017"/>
              <a:gd name="connsiteX2" fmla="*/ 620927 w 624938"/>
              <a:gd name="connsiteY2" fmla="*/ 2609990 h 2818017"/>
              <a:gd name="connsiteX3" fmla="*/ 308626 w 624938"/>
              <a:gd name="connsiteY3" fmla="*/ 2818017 h 2818017"/>
              <a:gd name="connsiteX4" fmla="*/ 308626 w 624938"/>
              <a:gd name="connsiteY4" fmla="*/ 280216 h 2818017"/>
              <a:gd name="connsiteX0" fmla="*/ 0 w 624938"/>
              <a:gd name="connsiteY0" fmla="*/ 119795 h 2818017"/>
              <a:gd name="connsiteX1" fmla="*/ 292247 w 624938"/>
              <a:gd name="connsiteY1" fmla="*/ 0 h 2818017"/>
              <a:gd name="connsiteX2" fmla="*/ 624938 w 624938"/>
              <a:gd name="connsiteY2" fmla="*/ 120315 h 2818017"/>
              <a:gd name="connsiteX3" fmla="*/ 308626 w 624938"/>
              <a:gd name="connsiteY3" fmla="*/ 280216 h 2818017"/>
              <a:gd name="connsiteX4" fmla="*/ 0 w 624938"/>
              <a:gd name="connsiteY4" fmla="*/ 119795 h 2818017"/>
              <a:gd name="connsiteX0" fmla="*/ 8021 w 624938"/>
              <a:gd name="connsiteY0" fmla="*/ 119795 h 2818017"/>
              <a:gd name="connsiteX1" fmla="*/ 288236 w 624938"/>
              <a:gd name="connsiteY1" fmla="*/ 0 h 2818017"/>
              <a:gd name="connsiteX2" fmla="*/ 600874 w 624938"/>
              <a:gd name="connsiteY2" fmla="*/ 405063 h 2818017"/>
              <a:gd name="connsiteX3" fmla="*/ 620927 w 624938"/>
              <a:gd name="connsiteY3" fmla="*/ 2609990 h 2818017"/>
              <a:gd name="connsiteX4" fmla="*/ 308626 w 624938"/>
              <a:gd name="connsiteY4" fmla="*/ 2818017 h 2818017"/>
              <a:gd name="connsiteX5" fmla="*/ 8021 w 624938"/>
              <a:gd name="connsiteY5" fmla="*/ 2589417 h 2818017"/>
              <a:gd name="connsiteX6" fmla="*/ 8021 w 624938"/>
              <a:gd name="connsiteY6" fmla="*/ 119795 h 2818017"/>
              <a:gd name="connsiteX7" fmla="*/ 4011 w 624938"/>
              <a:gd name="connsiteY7" fmla="*/ 115784 h 2818017"/>
              <a:gd name="connsiteX8" fmla="*/ 308626 w 624938"/>
              <a:gd name="connsiteY8" fmla="*/ 280216 h 2818017"/>
              <a:gd name="connsiteX9" fmla="*/ 548738 w 624938"/>
              <a:gd name="connsiteY9" fmla="*/ 260684 h 2818017"/>
              <a:gd name="connsiteX10" fmla="*/ 308626 w 624938"/>
              <a:gd name="connsiteY10" fmla="*/ 280216 h 2818017"/>
              <a:gd name="connsiteX11" fmla="*/ 308626 w 624938"/>
              <a:gd name="connsiteY11" fmla="*/ 2818017 h 2818017"/>
              <a:gd name="connsiteX0" fmla="*/ 4010 w 624938"/>
              <a:gd name="connsiteY0" fmla="*/ 119795 h 2818017"/>
              <a:gd name="connsiteX1" fmla="*/ 308626 w 624938"/>
              <a:gd name="connsiteY1" fmla="*/ 280216 h 2818017"/>
              <a:gd name="connsiteX2" fmla="*/ 308626 w 624938"/>
              <a:gd name="connsiteY2" fmla="*/ 2818017 h 2818017"/>
              <a:gd name="connsiteX3" fmla="*/ 8021 w 624938"/>
              <a:gd name="connsiteY3" fmla="*/ 2589417 h 2818017"/>
              <a:gd name="connsiteX4" fmla="*/ 4010 w 624938"/>
              <a:gd name="connsiteY4" fmla="*/ 119795 h 2818017"/>
              <a:gd name="connsiteX0" fmla="*/ 308626 w 624938"/>
              <a:gd name="connsiteY0" fmla="*/ 280216 h 2818017"/>
              <a:gd name="connsiteX1" fmla="*/ 620926 w 624938"/>
              <a:gd name="connsiteY1" fmla="*/ 120315 h 2818017"/>
              <a:gd name="connsiteX2" fmla="*/ 620927 w 624938"/>
              <a:gd name="connsiteY2" fmla="*/ 2609990 h 2818017"/>
              <a:gd name="connsiteX3" fmla="*/ 308626 w 624938"/>
              <a:gd name="connsiteY3" fmla="*/ 2818017 h 2818017"/>
              <a:gd name="connsiteX4" fmla="*/ 308626 w 624938"/>
              <a:gd name="connsiteY4" fmla="*/ 280216 h 2818017"/>
              <a:gd name="connsiteX0" fmla="*/ 0 w 624938"/>
              <a:gd name="connsiteY0" fmla="*/ 119795 h 2818017"/>
              <a:gd name="connsiteX1" fmla="*/ 292247 w 624938"/>
              <a:gd name="connsiteY1" fmla="*/ 0 h 2818017"/>
              <a:gd name="connsiteX2" fmla="*/ 624938 w 624938"/>
              <a:gd name="connsiteY2" fmla="*/ 120315 h 2818017"/>
              <a:gd name="connsiteX3" fmla="*/ 308626 w 624938"/>
              <a:gd name="connsiteY3" fmla="*/ 280216 h 2818017"/>
              <a:gd name="connsiteX4" fmla="*/ 0 w 624938"/>
              <a:gd name="connsiteY4" fmla="*/ 119795 h 2818017"/>
              <a:gd name="connsiteX0" fmla="*/ 8021 w 624938"/>
              <a:gd name="connsiteY0" fmla="*/ 119795 h 2818017"/>
              <a:gd name="connsiteX1" fmla="*/ 288236 w 624938"/>
              <a:gd name="connsiteY1" fmla="*/ 0 h 2818017"/>
              <a:gd name="connsiteX2" fmla="*/ 600874 w 624938"/>
              <a:gd name="connsiteY2" fmla="*/ 405063 h 2818017"/>
              <a:gd name="connsiteX3" fmla="*/ 620927 w 624938"/>
              <a:gd name="connsiteY3" fmla="*/ 2609990 h 2818017"/>
              <a:gd name="connsiteX4" fmla="*/ 308626 w 624938"/>
              <a:gd name="connsiteY4" fmla="*/ 2818017 h 2818017"/>
              <a:gd name="connsiteX5" fmla="*/ 8021 w 624938"/>
              <a:gd name="connsiteY5" fmla="*/ 2589417 h 2818017"/>
              <a:gd name="connsiteX6" fmla="*/ 8021 w 624938"/>
              <a:gd name="connsiteY6" fmla="*/ 119795 h 2818017"/>
              <a:gd name="connsiteX7" fmla="*/ 4011 w 624938"/>
              <a:gd name="connsiteY7" fmla="*/ 115784 h 2818017"/>
              <a:gd name="connsiteX8" fmla="*/ 308626 w 624938"/>
              <a:gd name="connsiteY8" fmla="*/ 280216 h 2818017"/>
              <a:gd name="connsiteX9" fmla="*/ 624938 w 624938"/>
              <a:gd name="connsiteY9" fmla="*/ 120315 h 2818017"/>
              <a:gd name="connsiteX10" fmla="*/ 308626 w 624938"/>
              <a:gd name="connsiteY10" fmla="*/ 280216 h 2818017"/>
              <a:gd name="connsiteX11" fmla="*/ 308626 w 624938"/>
              <a:gd name="connsiteY11" fmla="*/ 2818017 h 2818017"/>
              <a:gd name="connsiteX0" fmla="*/ 4010 w 624938"/>
              <a:gd name="connsiteY0" fmla="*/ 119795 h 2818017"/>
              <a:gd name="connsiteX1" fmla="*/ 308626 w 624938"/>
              <a:gd name="connsiteY1" fmla="*/ 280216 h 2818017"/>
              <a:gd name="connsiteX2" fmla="*/ 308626 w 624938"/>
              <a:gd name="connsiteY2" fmla="*/ 2818017 h 2818017"/>
              <a:gd name="connsiteX3" fmla="*/ 8021 w 624938"/>
              <a:gd name="connsiteY3" fmla="*/ 2589417 h 2818017"/>
              <a:gd name="connsiteX4" fmla="*/ 4010 w 624938"/>
              <a:gd name="connsiteY4" fmla="*/ 119795 h 2818017"/>
              <a:gd name="connsiteX0" fmla="*/ 308626 w 624938"/>
              <a:gd name="connsiteY0" fmla="*/ 280216 h 2818017"/>
              <a:gd name="connsiteX1" fmla="*/ 620926 w 624938"/>
              <a:gd name="connsiteY1" fmla="*/ 120315 h 2818017"/>
              <a:gd name="connsiteX2" fmla="*/ 620927 w 624938"/>
              <a:gd name="connsiteY2" fmla="*/ 2609990 h 2818017"/>
              <a:gd name="connsiteX3" fmla="*/ 308626 w 624938"/>
              <a:gd name="connsiteY3" fmla="*/ 2818017 h 2818017"/>
              <a:gd name="connsiteX4" fmla="*/ 308626 w 624938"/>
              <a:gd name="connsiteY4" fmla="*/ 280216 h 2818017"/>
              <a:gd name="connsiteX0" fmla="*/ 0 w 624938"/>
              <a:gd name="connsiteY0" fmla="*/ 119795 h 2818017"/>
              <a:gd name="connsiteX1" fmla="*/ 292247 w 624938"/>
              <a:gd name="connsiteY1" fmla="*/ 0 h 2818017"/>
              <a:gd name="connsiteX2" fmla="*/ 624938 w 624938"/>
              <a:gd name="connsiteY2" fmla="*/ 120315 h 2818017"/>
              <a:gd name="connsiteX3" fmla="*/ 308626 w 624938"/>
              <a:gd name="connsiteY3" fmla="*/ 280216 h 2818017"/>
              <a:gd name="connsiteX4" fmla="*/ 0 w 624938"/>
              <a:gd name="connsiteY4" fmla="*/ 119795 h 2818017"/>
              <a:gd name="connsiteX0" fmla="*/ 8021 w 624938"/>
              <a:gd name="connsiteY0" fmla="*/ 119795 h 2818017"/>
              <a:gd name="connsiteX1" fmla="*/ 288236 w 624938"/>
              <a:gd name="connsiteY1" fmla="*/ 0 h 2818017"/>
              <a:gd name="connsiteX2" fmla="*/ 620927 w 624938"/>
              <a:gd name="connsiteY2" fmla="*/ 116305 h 2818017"/>
              <a:gd name="connsiteX3" fmla="*/ 620927 w 624938"/>
              <a:gd name="connsiteY3" fmla="*/ 2609990 h 2818017"/>
              <a:gd name="connsiteX4" fmla="*/ 308626 w 624938"/>
              <a:gd name="connsiteY4" fmla="*/ 2818017 h 2818017"/>
              <a:gd name="connsiteX5" fmla="*/ 8021 w 624938"/>
              <a:gd name="connsiteY5" fmla="*/ 2589417 h 2818017"/>
              <a:gd name="connsiteX6" fmla="*/ 8021 w 624938"/>
              <a:gd name="connsiteY6" fmla="*/ 119795 h 2818017"/>
              <a:gd name="connsiteX7" fmla="*/ 4011 w 624938"/>
              <a:gd name="connsiteY7" fmla="*/ 115784 h 2818017"/>
              <a:gd name="connsiteX8" fmla="*/ 308626 w 624938"/>
              <a:gd name="connsiteY8" fmla="*/ 280216 h 2818017"/>
              <a:gd name="connsiteX9" fmla="*/ 624938 w 624938"/>
              <a:gd name="connsiteY9" fmla="*/ 120315 h 2818017"/>
              <a:gd name="connsiteX10" fmla="*/ 308626 w 624938"/>
              <a:gd name="connsiteY10" fmla="*/ 280216 h 2818017"/>
              <a:gd name="connsiteX11" fmla="*/ 308626 w 624938"/>
              <a:gd name="connsiteY11" fmla="*/ 2818017 h 28180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24938" h="2818017" stroke="0" extrusionOk="0">
                <a:moveTo>
                  <a:pt x="4010" y="119795"/>
                </a:moveTo>
                <a:lnTo>
                  <a:pt x="308626" y="280216"/>
                </a:lnTo>
                <a:lnTo>
                  <a:pt x="308626" y="2818017"/>
                </a:lnTo>
                <a:lnTo>
                  <a:pt x="8021" y="2589417"/>
                </a:lnTo>
                <a:lnTo>
                  <a:pt x="4010" y="119795"/>
                </a:lnTo>
                <a:close/>
              </a:path>
              <a:path w="624938" h="2818017" fill="darkenLess" stroke="0" extrusionOk="0">
                <a:moveTo>
                  <a:pt x="308626" y="280216"/>
                </a:moveTo>
                <a:lnTo>
                  <a:pt x="620926" y="120315"/>
                </a:lnTo>
                <a:cubicBezTo>
                  <a:pt x="620926" y="950207"/>
                  <a:pt x="620927" y="1780098"/>
                  <a:pt x="620927" y="2609990"/>
                </a:cubicBezTo>
                <a:lnTo>
                  <a:pt x="308626" y="2818017"/>
                </a:lnTo>
                <a:lnTo>
                  <a:pt x="308626" y="280216"/>
                </a:lnTo>
                <a:close/>
              </a:path>
              <a:path w="624938" h="2818017" fill="lightenLess" stroke="0" extrusionOk="0">
                <a:moveTo>
                  <a:pt x="0" y="119795"/>
                </a:moveTo>
                <a:lnTo>
                  <a:pt x="292247" y="0"/>
                </a:lnTo>
                <a:lnTo>
                  <a:pt x="624938" y="120315"/>
                </a:lnTo>
                <a:lnTo>
                  <a:pt x="308626" y="280216"/>
                </a:lnTo>
                <a:lnTo>
                  <a:pt x="0" y="119795"/>
                </a:lnTo>
                <a:close/>
              </a:path>
              <a:path w="624938" h="2818017" fill="none" extrusionOk="0">
                <a:moveTo>
                  <a:pt x="8021" y="119795"/>
                </a:moveTo>
                <a:lnTo>
                  <a:pt x="288236" y="0"/>
                </a:lnTo>
                <a:lnTo>
                  <a:pt x="620927" y="116305"/>
                </a:lnTo>
                <a:lnTo>
                  <a:pt x="620927" y="2609990"/>
                </a:lnTo>
                <a:lnTo>
                  <a:pt x="308626" y="2818017"/>
                </a:lnTo>
                <a:lnTo>
                  <a:pt x="8021" y="2589417"/>
                </a:lnTo>
                <a:lnTo>
                  <a:pt x="8021" y="119795"/>
                </a:lnTo>
                <a:close/>
                <a:moveTo>
                  <a:pt x="4011" y="115784"/>
                </a:moveTo>
                <a:lnTo>
                  <a:pt x="308626" y="280216"/>
                </a:lnTo>
                <a:lnTo>
                  <a:pt x="624938" y="120315"/>
                </a:lnTo>
                <a:moveTo>
                  <a:pt x="308626" y="280216"/>
                </a:moveTo>
                <a:lnTo>
                  <a:pt x="308626" y="2818017"/>
                </a:lnTo>
              </a:path>
            </a:pathLst>
          </a:custGeom>
          <a:gradFill>
            <a:gsLst>
              <a:gs pos="50000">
                <a:schemeClr val="tx1">
                  <a:lumMod val="50000"/>
                  <a:lumOff val="5000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13" name="立方体 15"/>
          <p:cNvSpPr/>
          <p:nvPr/>
        </p:nvSpPr>
        <p:spPr>
          <a:xfrm>
            <a:off x="5620189" y="3376246"/>
            <a:ext cx="624938" cy="2631496"/>
          </a:xfrm>
          <a:custGeom>
            <a:avLst/>
            <a:gdLst>
              <a:gd name="connsiteX0" fmla="*/ 0 w 608895"/>
              <a:gd name="connsiteY0" fmla="*/ 308290 h 2846091"/>
              <a:gd name="connsiteX1" fmla="*/ 300605 w 608895"/>
              <a:gd name="connsiteY1" fmla="*/ 308290 h 2846091"/>
              <a:gd name="connsiteX2" fmla="*/ 300605 w 608895"/>
              <a:gd name="connsiteY2" fmla="*/ 2846091 h 2846091"/>
              <a:gd name="connsiteX3" fmla="*/ 0 w 608895"/>
              <a:gd name="connsiteY3" fmla="*/ 2846091 h 2846091"/>
              <a:gd name="connsiteX4" fmla="*/ 0 w 608895"/>
              <a:gd name="connsiteY4" fmla="*/ 308290 h 2846091"/>
              <a:gd name="connsiteX0" fmla="*/ 300605 w 608895"/>
              <a:gd name="connsiteY0" fmla="*/ 308290 h 2846091"/>
              <a:gd name="connsiteX1" fmla="*/ 608895 w 608895"/>
              <a:gd name="connsiteY1" fmla="*/ 0 h 2846091"/>
              <a:gd name="connsiteX2" fmla="*/ 608895 w 608895"/>
              <a:gd name="connsiteY2" fmla="*/ 2537801 h 2846091"/>
              <a:gd name="connsiteX3" fmla="*/ 300605 w 608895"/>
              <a:gd name="connsiteY3" fmla="*/ 2846091 h 2846091"/>
              <a:gd name="connsiteX4" fmla="*/ 300605 w 608895"/>
              <a:gd name="connsiteY4" fmla="*/ 308290 h 2846091"/>
              <a:gd name="connsiteX0" fmla="*/ 0 w 608895"/>
              <a:gd name="connsiteY0" fmla="*/ 308290 h 2846091"/>
              <a:gd name="connsiteX1" fmla="*/ 308290 w 608895"/>
              <a:gd name="connsiteY1" fmla="*/ 0 h 2846091"/>
              <a:gd name="connsiteX2" fmla="*/ 608895 w 608895"/>
              <a:gd name="connsiteY2" fmla="*/ 0 h 2846091"/>
              <a:gd name="connsiteX3" fmla="*/ 300605 w 608895"/>
              <a:gd name="connsiteY3" fmla="*/ 308290 h 2846091"/>
              <a:gd name="connsiteX4" fmla="*/ 0 w 608895"/>
              <a:gd name="connsiteY4" fmla="*/ 308290 h 2846091"/>
              <a:gd name="connsiteX0" fmla="*/ 0 w 608895"/>
              <a:gd name="connsiteY0" fmla="*/ 308290 h 2846091"/>
              <a:gd name="connsiteX1" fmla="*/ 308290 w 608895"/>
              <a:gd name="connsiteY1" fmla="*/ 0 h 2846091"/>
              <a:gd name="connsiteX2" fmla="*/ 608895 w 608895"/>
              <a:gd name="connsiteY2" fmla="*/ 0 h 2846091"/>
              <a:gd name="connsiteX3" fmla="*/ 608895 w 608895"/>
              <a:gd name="connsiteY3" fmla="*/ 2537801 h 2846091"/>
              <a:gd name="connsiteX4" fmla="*/ 300605 w 608895"/>
              <a:gd name="connsiteY4" fmla="*/ 2846091 h 2846091"/>
              <a:gd name="connsiteX5" fmla="*/ 0 w 608895"/>
              <a:gd name="connsiteY5" fmla="*/ 2846091 h 2846091"/>
              <a:gd name="connsiteX6" fmla="*/ 0 w 608895"/>
              <a:gd name="connsiteY6" fmla="*/ 308290 h 2846091"/>
              <a:gd name="connsiteX7" fmla="*/ 0 w 608895"/>
              <a:gd name="connsiteY7" fmla="*/ 308290 h 2846091"/>
              <a:gd name="connsiteX8" fmla="*/ 300605 w 608895"/>
              <a:gd name="connsiteY8" fmla="*/ 308290 h 2846091"/>
              <a:gd name="connsiteX9" fmla="*/ 608895 w 608895"/>
              <a:gd name="connsiteY9" fmla="*/ 0 h 2846091"/>
              <a:gd name="connsiteX10" fmla="*/ 300605 w 608895"/>
              <a:gd name="connsiteY10" fmla="*/ 308290 h 2846091"/>
              <a:gd name="connsiteX11" fmla="*/ 300605 w 608895"/>
              <a:gd name="connsiteY11" fmla="*/ 2846091 h 2846091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846091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08895 w 612906"/>
              <a:gd name="connsiteY2" fmla="*/ 2537801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308290 w 612906"/>
              <a:gd name="connsiteY1" fmla="*/ 0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308290 h 2846091"/>
              <a:gd name="connsiteX1" fmla="*/ 308290 w 612906"/>
              <a:gd name="connsiteY1" fmla="*/ 0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846091 h 2846091"/>
              <a:gd name="connsiteX6" fmla="*/ 0 w 612906"/>
              <a:gd name="connsiteY6" fmla="*/ 308290 h 2846091"/>
              <a:gd name="connsiteX7" fmla="*/ 0 w 612906"/>
              <a:gd name="connsiteY7" fmla="*/ 308290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846091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12906 w 612906"/>
              <a:gd name="connsiteY2" fmla="*/ 2638064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308290 w 612906"/>
              <a:gd name="connsiteY1" fmla="*/ 0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308290 h 2846091"/>
              <a:gd name="connsiteX1" fmla="*/ 308290 w 612906"/>
              <a:gd name="connsiteY1" fmla="*/ 0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846091 h 2846091"/>
              <a:gd name="connsiteX6" fmla="*/ 0 w 612906"/>
              <a:gd name="connsiteY6" fmla="*/ 308290 h 2846091"/>
              <a:gd name="connsiteX7" fmla="*/ 0 w 612906"/>
              <a:gd name="connsiteY7" fmla="*/ 308290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846091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12906 w 612906"/>
              <a:gd name="connsiteY2" fmla="*/ 2638064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308290 w 612906"/>
              <a:gd name="connsiteY1" fmla="*/ 0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308290 h 2846091"/>
              <a:gd name="connsiteX1" fmla="*/ 308290 w 612906"/>
              <a:gd name="connsiteY1" fmla="*/ 0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513217 h 2846091"/>
              <a:gd name="connsiteX6" fmla="*/ 0 w 612906"/>
              <a:gd name="connsiteY6" fmla="*/ 308290 h 2846091"/>
              <a:gd name="connsiteX7" fmla="*/ 0 w 612906"/>
              <a:gd name="connsiteY7" fmla="*/ 308290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505196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12906 w 612906"/>
              <a:gd name="connsiteY2" fmla="*/ 2638064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308290 w 612906"/>
              <a:gd name="connsiteY1" fmla="*/ 0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308290 h 2846091"/>
              <a:gd name="connsiteX1" fmla="*/ 308290 w 612906"/>
              <a:gd name="connsiteY1" fmla="*/ 0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513217 h 2846091"/>
              <a:gd name="connsiteX6" fmla="*/ 0 w 612906"/>
              <a:gd name="connsiteY6" fmla="*/ 308290 h 2846091"/>
              <a:gd name="connsiteX7" fmla="*/ 0 w 612906"/>
              <a:gd name="connsiteY7" fmla="*/ 308290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505196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12906 w 612906"/>
              <a:gd name="connsiteY2" fmla="*/ 2638064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308290 w 612906"/>
              <a:gd name="connsiteY1" fmla="*/ 0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308290 h 2846091"/>
              <a:gd name="connsiteX1" fmla="*/ 308290 w 612906"/>
              <a:gd name="connsiteY1" fmla="*/ 0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617491 h 2846091"/>
              <a:gd name="connsiteX6" fmla="*/ 0 w 612906"/>
              <a:gd name="connsiteY6" fmla="*/ 308290 h 2846091"/>
              <a:gd name="connsiteX7" fmla="*/ 0 w 612906"/>
              <a:gd name="connsiteY7" fmla="*/ 308290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617491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12906 w 612906"/>
              <a:gd name="connsiteY2" fmla="*/ 2638064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308290 w 612906"/>
              <a:gd name="connsiteY1" fmla="*/ 0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308290 h 2846091"/>
              <a:gd name="connsiteX1" fmla="*/ 308290 w 612906"/>
              <a:gd name="connsiteY1" fmla="*/ 0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617491 h 2846091"/>
              <a:gd name="connsiteX6" fmla="*/ 0 w 612906"/>
              <a:gd name="connsiteY6" fmla="*/ 308290 h 2846091"/>
              <a:gd name="connsiteX7" fmla="*/ 0 w 612906"/>
              <a:gd name="connsiteY7" fmla="*/ 308290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617491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12906 w 612906"/>
              <a:gd name="connsiteY2" fmla="*/ 2638064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308290 w 612906"/>
              <a:gd name="connsiteY1" fmla="*/ 0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308290 h 2846091"/>
              <a:gd name="connsiteX1" fmla="*/ 304279 w 612906"/>
              <a:gd name="connsiteY1" fmla="*/ 68179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617491 h 2846091"/>
              <a:gd name="connsiteX6" fmla="*/ 0 w 612906"/>
              <a:gd name="connsiteY6" fmla="*/ 308290 h 2846091"/>
              <a:gd name="connsiteX7" fmla="*/ 0 w 612906"/>
              <a:gd name="connsiteY7" fmla="*/ 308290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0 w 612906"/>
              <a:gd name="connsiteY0" fmla="*/ 352405 h 2890206"/>
              <a:gd name="connsiteX1" fmla="*/ 300605 w 612906"/>
              <a:gd name="connsiteY1" fmla="*/ 352405 h 2890206"/>
              <a:gd name="connsiteX2" fmla="*/ 300605 w 612906"/>
              <a:gd name="connsiteY2" fmla="*/ 2890206 h 2890206"/>
              <a:gd name="connsiteX3" fmla="*/ 0 w 612906"/>
              <a:gd name="connsiteY3" fmla="*/ 2661606 h 2890206"/>
              <a:gd name="connsiteX4" fmla="*/ 0 w 612906"/>
              <a:gd name="connsiteY4" fmla="*/ 352405 h 2890206"/>
              <a:gd name="connsiteX0" fmla="*/ 300605 w 612906"/>
              <a:gd name="connsiteY0" fmla="*/ 352405 h 2890206"/>
              <a:gd name="connsiteX1" fmla="*/ 608895 w 612906"/>
              <a:gd name="connsiteY1" fmla="*/ 44115 h 2890206"/>
              <a:gd name="connsiteX2" fmla="*/ 612906 w 612906"/>
              <a:gd name="connsiteY2" fmla="*/ 2682179 h 2890206"/>
              <a:gd name="connsiteX3" fmla="*/ 300605 w 612906"/>
              <a:gd name="connsiteY3" fmla="*/ 2890206 h 2890206"/>
              <a:gd name="connsiteX4" fmla="*/ 300605 w 612906"/>
              <a:gd name="connsiteY4" fmla="*/ 352405 h 2890206"/>
              <a:gd name="connsiteX0" fmla="*/ 0 w 612906"/>
              <a:gd name="connsiteY0" fmla="*/ 352405 h 2890206"/>
              <a:gd name="connsiteX1" fmla="*/ 460690 w 612906"/>
              <a:gd name="connsiteY1" fmla="*/ 0 h 2890206"/>
              <a:gd name="connsiteX2" fmla="*/ 608895 w 612906"/>
              <a:gd name="connsiteY2" fmla="*/ 44115 h 2890206"/>
              <a:gd name="connsiteX3" fmla="*/ 300605 w 612906"/>
              <a:gd name="connsiteY3" fmla="*/ 352405 h 2890206"/>
              <a:gd name="connsiteX4" fmla="*/ 0 w 612906"/>
              <a:gd name="connsiteY4" fmla="*/ 352405 h 2890206"/>
              <a:gd name="connsiteX0" fmla="*/ 0 w 612906"/>
              <a:gd name="connsiteY0" fmla="*/ 352405 h 2890206"/>
              <a:gd name="connsiteX1" fmla="*/ 304279 w 612906"/>
              <a:gd name="connsiteY1" fmla="*/ 112294 h 2890206"/>
              <a:gd name="connsiteX2" fmla="*/ 608895 w 612906"/>
              <a:gd name="connsiteY2" fmla="*/ 44115 h 2890206"/>
              <a:gd name="connsiteX3" fmla="*/ 612906 w 612906"/>
              <a:gd name="connsiteY3" fmla="*/ 2682179 h 2890206"/>
              <a:gd name="connsiteX4" fmla="*/ 300605 w 612906"/>
              <a:gd name="connsiteY4" fmla="*/ 2890206 h 2890206"/>
              <a:gd name="connsiteX5" fmla="*/ 0 w 612906"/>
              <a:gd name="connsiteY5" fmla="*/ 2661606 h 2890206"/>
              <a:gd name="connsiteX6" fmla="*/ 0 w 612906"/>
              <a:gd name="connsiteY6" fmla="*/ 352405 h 2890206"/>
              <a:gd name="connsiteX7" fmla="*/ 0 w 612906"/>
              <a:gd name="connsiteY7" fmla="*/ 352405 h 2890206"/>
              <a:gd name="connsiteX8" fmla="*/ 300605 w 612906"/>
              <a:gd name="connsiteY8" fmla="*/ 352405 h 2890206"/>
              <a:gd name="connsiteX9" fmla="*/ 608895 w 612906"/>
              <a:gd name="connsiteY9" fmla="*/ 44115 h 2890206"/>
              <a:gd name="connsiteX10" fmla="*/ 300605 w 612906"/>
              <a:gd name="connsiteY10" fmla="*/ 352405 h 2890206"/>
              <a:gd name="connsiteX11" fmla="*/ 300605 w 612906"/>
              <a:gd name="connsiteY11" fmla="*/ 2890206 h 2890206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617491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12906 w 612906"/>
              <a:gd name="connsiteY2" fmla="*/ 2638064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284226 w 612906"/>
              <a:gd name="connsiteY1" fmla="*/ 44116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308290 h 2846091"/>
              <a:gd name="connsiteX1" fmla="*/ 304279 w 612906"/>
              <a:gd name="connsiteY1" fmla="*/ 68179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617491 h 2846091"/>
              <a:gd name="connsiteX6" fmla="*/ 0 w 612906"/>
              <a:gd name="connsiteY6" fmla="*/ 308290 h 2846091"/>
              <a:gd name="connsiteX7" fmla="*/ 0 w 612906"/>
              <a:gd name="connsiteY7" fmla="*/ 308290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617491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12906 w 612906"/>
              <a:gd name="connsiteY2" fmla="*/ 2638064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284226 w 612906"/>
              <a:gd name="connsiteY1" fmla="*/ 28074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308290 h 2846091"/>
              <a:gd name="connsiteX1" fmla="*/ 304279 w 612906"/>
              <a:gd name="connsiteY1" fmla="*/ 68179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617491 h 2846091"/>
              <a:gd name="connsiteX6" fmla="*/ 0 w 612906"/>
              <a:gd name="connsiteY6" fmla="*/ 308290 h 2846091"/>
              <a:gd name="connsiteX7" fmla="*/ 0 w 612906"/>
              <a:gd name="connsiteY7" fmla="*/ 308290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617491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12906 w 612906"/>
              <a:gd name="connsiteY2" fmla="*/ 2638064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284226 w 612906"/>
              <a:gd name="connsiteY1" fmla="*/ 28074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308290 h 2846091"/>
              <a:gd name="connsiteX1" fmla="*/ 280215 w 612906"/>
              <a:gd name="connsiteY1" fmla="*/ 28074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617491 h 2846091"/>
              <a:gd name="connsiteX6" fmla="*/ 0 w 612906"/>
              <a:gd name="connsiteY6" fmla="*/ 308290 h 2846091"/>
              <a:gd name="connsiteX7" fmla="*/ 0 w 612906"/>
              <a:gd name="connsiteY7" fmla="*/ 308290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617491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12906 w 612906"/>
              <a:gd name="connsiteY2" fmla="*/ 2638064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284226 w 612906"/>
              <a:gd name="connsiteY1" fmla="*/ 28074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308290 h 2846091"/>
              <a:gd name="connsiteX1" fmla="*/ 280215 w 612906"/>
              <a:gd name="connsiteY1" fmla="*/ 28074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617491 h 2846091"/>
              <a:gd name="connsiteX6" fmla="*/ 0 w 612906"/>
              <a:gd name="connsiteY6" fmla="*/ 308290 h 2846091"/>
              <a:gd name="connsiteX7" fmla="*/ 8021 w 612906"/>
              <a:gd name="connsiteY7" fmla="*/ 151880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617491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12906 w 612906"/>
              <a:gd name="connsiteY2" fmla="*/ 2638064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284226 w 612906"/>
              <a:gd name="connsiteY1" fmla="*/ 28074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308290 h 2846091"/>
              <a:gd name="connsiteX1" fmla="*/ 280215 w 612906"/>
              <a:gd name="connsiteY1" fmla="*/ 28074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617491 h 2846091"/>
              <a:gd name="connsiteX6" fmla="*/ 0 w 612906"/>
              <a:gd name="connsiteY6" fmla="*/ 308290 h 2846091"/>
              <a:gd name="connsiteX7" fmla="*/ 24063 w 612906"/>
              <a:gd name="connsiteY7" fmla="*/ 163911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617491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12906 w 612906"/>
              <a:gd name="connsiteY2" fmla="*/ 2638064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284226 w 612906"/>
              <a:gd name="connsiteY1" fmla="*/ 28074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308290 h 2846091"/>
              <a:gd name="connsiteX1" fmla="*/ 280215 w 612906"/>
              <a:gd name="connsiteY1" fmla="*/ 28074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617491 h 2846091"/>
              <a:gd name="connsiteX6" fmla="*/ 0 w 612906"/>
              <a:gd name="connsiteY6" fmla="*/ 308290 h 2846091"/>
              <a:gd name="connsiteX7" fmla="*/ 52137 w 612906"/>
              <a:gd name="connsiteY7" fmla="*/ 175943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617491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12906 w 612906"/>
              <a:gd name="connsiteY2" fmla="*/ 2638064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284226 w 612906"/>
              <a:gd name="connsiteY1" fmla="*/ 28074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308290 h 2846091"/>
              <a:gd name="connsiteX1" fmla="*/ 280215 w 612906"/>
              <a:gd name="connsiteY1" fmla="*/ 28074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617491 h 2846091"/>
              <a:gd name="connsiteX6" fmla="*/ 0 w 612906"/>
              <a:gd name="connsiteY6" fmla="*/ 308290 h 2846091"/>
              <a:gd name="connsiteX7" fmla="*/ 12032 w 612906"/>
              <a:gd name="connsiteY7" fmla="*/ 151880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617491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12906 w 612906"/>
              <a:gd name="connsiteY2" fmla="*/ 2638064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284226 w 612906"/>
              <a:gd name="connsiteY1" fmla="*/ 28074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147869 h 2846091"/>
              <a:gd name="connsiteX1" fmla="*/ 280215 w 612906"/>
              <a:gd name="connsiteY1" fmla="*/ 28074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617491 h 2846091"/>
              <a:gd name="connsiteX6" fmla="*/ 0 w 612906"/>
              <a:gd name="connsiteY6" fmla="*/ 147869 h 2846091"/>
              <a:gd name="connsiteX7" fmla="*/ 12032 w 612906"/>
              <a:gd name="connsiteY7" fmla="*/ 151880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617491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12906 w 612906"/>
              <a:gd name="connsiteY2" fmla="*/ 2638064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284226 w 612906"/>
              <a:gd name="connsiteY1" fmla="*/ 28074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147869 h 2846091"/>
              <a:gd name="connsiteX1" fmla="*/ 280215 w 612906"/>
              <a:gd name="connsiteY1" fmla="*/ 28074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617491 h 2846091"/>
              <a:gd name="connsiteX6" fmla="*/ 0 w 612906"/>
              <a:gd name="connsiteY6" fmla="*/ 147869 h 2846091"/>
              <a:gd name="connsiteX7" fmla="*/ 52137 w 612906"/>
              <a:gd name="connsiteY7" fmla="*/ 175943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12031 w 624937"/>
              <a:gd name="connsiteY0" fmla="*/ 308290 h 2846091"/>
              <a:gd name="connsiteX1" fmla="*/ 312636 w 624937"/>
              <a:gd name="connsiteY1" fmla="*/ 308290 h 2846091"/>
              <a:gd name="connsiteX2" fmla="*/ 312636 w 624937"/>
              <a:gd name="connsiteY2" fmla="*/ 2846091 h 2846091"/>
              <a:gd name="connsiteX3" fmla="*/ 12031 w 624937"/>
              <a:gd name="connsiteY3" fmla="*/ 2617491 h 2846091"/>
              <a:gd name="connsiteX4" fmla="*/ 12031 w 624937"/>
              <a:gd name="connsiteY4" fmla="*/ 308290 h 2846091"/>
              <a:gd name="connsiteX0" fmla="*/ 312636 w 624937"/>
              <a:gd name="connsiteY0" fmla="*/ 308290 h 2846091"/>
              <a:gd name="connsiteX1" fmla="*/ 620926 w 624937"/>
              <a:gd name="connsiteY1" fmla="*/ 0 h 2846091"/>
              <a:gd name="connsiteX2" fmla="*/ 624937 w 624937"/>
              <a:gd name="connsiteY2" fmla="*/ 2638064 h 2846091"/>
              <a:gd name="connsiteX3" fmla="*/ 312636 w 624937"/>
              <a:gd name="connsiteY3" fmla="*/ 2846091 h 2846091"/>
              <a:gd name="connsiteX4" fmla="*/ 312636 w 624937"/>
              <a:gd name="connsiteY4" fmla="*/ 308290 h 2846091"/>
              <a:gd name="connsiteX0" fmla="*/ 12031 w 624937"/>
              <a:gd name="connsiteY0" fmla="*/ 308290 h 2846091"/>
              <a:gd name="connsiteX1" fmla="*/ 296257 w 624937"/>
              <a:gd name="connsiteY1" fmla="*/ 28074 h 2846091"/>
              <a:gd name="connsiteX2" fmla="*/ 620926 w 624937"/>
              <a:gd name="connsiteY2" fmla="*/ 0 h 2846091"/>
              <a:gd name="connsiteX3" fmla="*/ 312636 w 624937"/>
              <a:gd name="connsiteY3" fmla="*/ 308290 h 2846091"/>
              <a:gd name="connsiteX4" fmla="*/ 12031 w 624937"/>
              <a:gd name="connsiteY4" fmla="*/ 308290 h 2846091"/>
              <a:gd name="connsiteX0" fmla="*/ 12031 w 624937"/>
              <a:gd name="connsiteY0" fmla="*/ 147869 h 2846091"/>
              <a:gd name="connsiteX1" fmla="*/ 292246 w 624937"/>
              <a:gd name="connsiteY1" fmla="*/ 28074 h 2846091"/>
              <a:gd name="connsiteX2" fmla="*/ 620926 w 624937"/>
              <a:gd name="connsiteY2" fmla="*/ 0 h 2846091"/>
              <a:gd name="connsiteX3" fmla="*/ 624937 w 624937"/>
              <a:gd name="connsiteY3" fmla="*/ 2638064 h 2846091"/>
              <a:gd name="connsiteX4" fmla="*/ 312636 w 624937"/>
              <a:gd name="connsiteY4" fmla="*/ 2846091 h 2846091"/>
              <a:gd name="connsiteX5" fmla="*/ 12031 w 624937"/>
              <a:gd name="connsiteY5" fmla="*/ 2617491 h 2846091"/>
              <a:gd name="connsiteX6" fmla="*/ 12031 w 624937"/>
              <a:gd name="connsiteY6" fmla="*/ 147869 h 2846091"/>
              <a:gd name="connsiteX7" fmla="*/ 0 w 624937"/>
              <a:gd name="connsiteY7" fmla="*/ 143858 h 2846091"/>
              <a:gd name="connsiteX8" fmla="*/ 312636 w 624937"/>
              <a:gd name="connsiteY8" fmla="*/ 308290 h 2846091"/>
              <a:gd name="connsiteX9" fmla="*/ 620926 w 624937"/>
              <a:gd name="connsiteY9" fmla="*/ 0 h 2846091"/>
              <a:gd name="connsiteX10" fmla="*/ 312636 w 624937"/>
              <a:gd name="connsiteY10" fmla="*/ 308290 h 2846091"/>
              <a:gd name="connsiteX11" fmla="*/ 312636 w 624937"/>
              <a:gd name="connsiteY11" fmla="*/ 2846091 h 2846091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617491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12906 w 612906"/>
              <a:gd name="connsiteY2" fmla="*/ 2638064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284226 w 612906"/>
              <a:gd name="connsiteY1" fmla="*/ 28074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147869 h 2846091"/>
              <a:gd name="connsiteX1" fmla="*/ 280215 w 612906"/>
              <a:gd name="connsiteY1" fmla="*/ 28074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617491 h 2846091"/>
              <a:gd name="connsiteX6" fmla="*/ 0 w 612906"/>
              <a:gd name="connsiteY6" fmla="*/ 147869 h 2846091"/>
              <a:gd name="connsiteX7" fmla="*/ 0 w 612906"/>
              <a:gd name="connsiteY7" fmla="*/ 151879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8021 w 620927"/>
              <a:gd name="connsiteY0" fmla="*/ 308290 h 2846091"/>
              <a:gd name="connsiteX1" fmla="*/ 308626 w 620927"/>
              <a:gd name="connsiteY1" fmla="*/ 308290 h 2846091"/>
              <a:gd name="connsiteX2" fmla="*/ 308626 w 620927"/>
              <a:gd name="connsiteY2" fmla="*/ 2846091 h 2846091"/>
              <a:gd name="connsiteX3" fmla="*/ 8021 w 620927"/>
              <a:gd name="connsiteY3" fmla="*/ 2617491 h 2846091"/>
              <a:gd name="connsiteX4" fmla="*/ 8021 w 620927"/>
              <a:gd name="connsiteY4" fmla="*/ 308290 h 2846091"/>
              <a:gd name="connsiteX0" fmla="*/ 308626 w 620927"/>
              <a:gd name="connsiteY0" fmla="*/ 308290 h 2846091"/>
              <a:gd name="connsiteX1" fmla="*/ 616916 w 620927"/>
              <a:gd name="connsiteY1" fmla="*/ 0 h 2846091"/>
              <a:gd name="connsiteX2" fmla="*/ 620927 w 620927"/>
              <a:gd name="connsiteY2" fmla="*/ 2638064 h 2846091"/>
              <a:gd name="connsiteX3" fmla="*/ 308626 w 620927"/>
              <a:gd name="connsiteY3" fmla="*/ 2846091 h 2846091"/>
              <a:gd name="connsiteX4" fmla="*/ 308626 w 620927"/>
              <a:gd name="connsiteY4" fmla="*/ 308290 h 2846091"/>
              <a:gd name="connsiteX0" fmla="*/ 0 w 620927"/>
              <a:gd name="connsiteY0" fmla="*/ 147869 h 2846091"/>
              <a:gd name="connsiteX1" fmla="*/ 292247 w 620927"/>
              <a:gd name="connsiteY1" fmla="*/ 28074 h 2846091"/>
              <a:gd name="connsiteX2" fmla="*/ 616916 w 620927"/>
              <a:gd name="connsiteY2" fmla="*/ 0 h 2846091"/>
              <a:gd name="connsiteX3" fmla="*/ 308626 w 620927"/>
              <a:gd name="connsiteY3" fmla="*/ 308290 h 2846091"/>
              <a:gd name="connsiteX4" fmla="*/ 0 w 620927"/>
              <a:gd name="connsiteY4" fmla="*/ 147869 h 2846091"/>
              <a:gd name="connsiteX0" fmla="*/ 8021 w 620927"/>
              <a:gd name="connsiteY0" fmla="*/ 147869 h 2846091"/>
              <a:gd name="connsiteX1" fmla="*/ 288236 w 620927"/>
              <a:gd name="connsiteY1" fmla="*/ 28074 h 2846091"/>
              <a:gd name="connsiteX2" fmla="*/ 616916 w 620927"/>
              <a:gd name="connsiteY2" fmla="*/ 0 h 2846091"/>
              <a:gd name="connsiteX3" fmla="*/ 620927 w 620927"/>
              <a:gd name="connsiteY3" fmla="*/ 2638064 h 2846091"/>
              <a:gd name="connsiteX4" fmla="*/ 308626 w 620927"/>
              <a:gd name="connsiteY4" fmla="*/ 2846091 h 2846091"/>
              <a:gd name="connsiteX5" fmla="*/ 8021 w 620927"/>
              <a:gd name="connsiteY5" fmla="*/ 2617491 h 2846091"/>
              <a:gd name="connsiteX6" fmla="*/ 8021 w 620927"/>
              <a:gd name="connsiteY6" fmla="*/ 147869 h 2846091"/>
              <a:gd name="connsiteX7" fmla="*/ 8021 w 620927"/>
              <a:gd name="connsiteY7" fmla="*/ 151879 h 2846091"/>
              <a:gd name="connsiteX8" fmla="*/ 308626 w 620927"/>
              <a:gd name="connsiteY8" fmla="*/ 308290 h 2846091"/>
              <a:gd name="connsiteX9" fmla="*/ 616916 w 620927"/>
              <a:gd name="connsiteY9" fmla="*/ 0 h 2846091"/>
              <a:gd name="connsiteX10" fmla="*/ 308626 w 620927"/>
              <a:gd name="connsiteY10" fmla="*/ 308290 h 2846091"/>
              <a:gd name="connsiteX11" fmla="*/ 308626 w 620927"/>
              <a:gd name="connsiteY11" fmla="*/ 2846091 h 2846091"/>
              <a:gd name="connsiteX0" fmla="*/ 8021 w 620927"/>
              <a:gd name="connsiteY0" fmla="*/ 308290 h 2846091"/>
              <a:gd name="connsiteX1" fmla="*/ 308626 w 620927"/>
              <a:gd name="connsiteY1" fmla="*/ 308290 h 2846091"/>
              <a:gd name="connsiteX2" fmla="*/ 308626 w 620927"/>
              <a:gd name="connsiteY2" fmla="*/ 2846091 h 2846091"/>
              <a:gd name="connsiteX3" fmla="*/ 8021 w 620927"/>
              <a:gd name="connsiteY3" fmla="*/ 2617491 h 2846091"/>
              <a:gd name="connsiteX4" fmla="*/ 8021 w 620927"/>
              <a:gd name="connsiteY4" fmla="*/ 308290 h 2846091"/>
              <a:gd name="connsiteX0" fmla="*/ 308626 w 620927"/>
              <a:gd name="connsiteY0" fmla="*/ 308290 h 2846091"/>
              <a:gd name="connsiteX1" fmla="*/ 616916 w 620927"/>
              <a:gd name="connsiteY1" fmla="*/ 0 h 2846091"/>
              <a:gd name="connsiteX2" fmla="*/ 620927 w 620927"/>
              <a:gd name="connsiteY2" fmla="*/ 2638064 h 2846091"/>
              <a:gd name="connsiteX3" fmla="*/ 308626 w 620927"/>
              <a:gd name="connsiteY3" fmla="*/ 2846091 h 2846091"/>
              <a:gd name="connsiteX4" fmla="*/ 308626 w 620927"/>
              <a:gd name="connsiteY4" fmla="*/ 308290 h 2846091"/>
              <a:gd name="connsiteX0" fmla="*/ 0 w 620927"/>
              <a:gd name="connsiteY0" fmla="*/ 147869 h 2846091"/>
              <a:gd name="connsiteX1" fmla="*/ 292247 w 620927"/>
              <a:gd name="connsiteY1" fmla="*/ 28074 h 2846091"/>
              <a:gd name="connsiteX2" fmla="*/ 616916 w 620927"/>
              <a:gd name="connsiteY2" fmla="*/ 0 h 2846091"/>
              <a:gd name="connsiteX3" fmla="*/ 308626 w 620927"/>
              <a:gd name="connsiteY3" fmla="*/ 308290 h 2846091"/>
              <a:gd name="connsiteX4" fmla="*/ 0 w 620927"/>
              <a:gd name="connsiteY4" fmla="*/ 147869 h 2846091"/>
              <a:gd name="connsiteX0" fmla="*/ 8021 w 620927"/>
              <a:gd name="connsiteY0" fmla="*/ 147869 h 2846091"/>
              <a:gd name="connsiteX1" fmla="*/ 288236 w 620927"/>
              <a:gd name="connsiteY1" fmla="*/ 28074 h 2846091"/>
              <a:gd name="connsiteX2" fmla="*/ 616916 w 620927"/>
              <a:gd name="connsiteY2" fmla="*/ 0 h 2846091"/>
              <a:gd name="connsiteX3" fmla="*/ 620927 w 620927"/>
              <a:gd name="connsiteY3" fmla="*/ 2638064 h 2846091"/>
              <a:gd name="connsiteX4" fmla="*/ 308626 w 620927"/>
              <a:gd name="connsiteY4" fmla="*/ 2846091 h 2846091"/>
              <a:gd name="connsiteX5" fmla="*/ 8021 w 620927"/>
              <a:gd name="connsiteY5" fmla="*/ 2617491 h 2846091"/>
              <a:gd name="connsiteX6" fmla="*/ 8021 w 620927"/>
              <a:gd name="connsiteY6" fmla="*/ 147869 h 2846091"/>
              <a:gd name="connsiteX7" fmla="*/ 52137 w 620927"/>
              <a:gd name="connsiteY7" fmla="*/ 195995 h 2846091"/>
              <a:gd name="connsiteX8" fmla="*/ 308626 w 620927"/>
              <a:gd name="connsiteY8" fmla="*/ 308290 h 2846091"/>
              <a:gd name="connsiteX9" fmla="*/ 616916 w 620927"/>
              <a:gd name="connsiteY9" fmla="*/ 0 h 2846091"/>
              <a:gd name="connsiteX10" fmla="*/ 308626 w 620927"/>
              <a:gd name="connsiteY10" fmla="*/ 308290 h 2846091"/>
              <a:gd name="connsiteX11" fmla="*/ 308626 w 620927"/>
              <a:gd name="connsiteY11" fmla="*/ 2846091 h 2846091"/>
              <a:gd name="connsiteX0" fmla="*/ 8021 w 620927"/>
              <a:gd name="connsiteY0" fmla="*/ 308290 h 2846091"/>
              <a:gd name="connsiteX1" fmla="*/ 308626 w 620927"/>
              <a:gd name="connsiteY1" fmla="*/ 308290 h 2846091"/>
              <a:gd name="connsiteX2" fmla="*/ 308626 w 620927"/>
              <a:gd name="connsiteY2" fmla="*/ 2846091 h 2846091"/>
              <a:gd name="connsiteX3" fmla="*/ 8021 w 620927"/>
              <a:gd name="connsiteY3" fmla="*/ 2617491 h 2846091"/>
              <a:gd name="connsiteX4" fmla="*/ 8021 w 620927"/>
              <a:gd name="connsiteY4" fmla="*/ 308290 h 2846091"/>
              <a:gd name="connsiteX0" fmla="*/ 308626 w 620927"/>
              <a:gd name="connsiteY0" fmla="*/ 308290 h 2846091"/>
              <a:gd name="connsiteX1" fmla="*/ 616916 w 620927"/>
              <a:gd name="connsiteY1" fmla="*/ 0 h 2846091"/>
              <a:gd name="connsiteX2" fmla="*/ 620927 w 620927"/>
              <a:gd name="connsiteY2" fmla="*/ 2638064 h 2846091"/>
              <a:gd name="connsiteX3" fmla="*/ 308626 w 620927"/>
              <a:gd name="connsiteY3" fmla="*/ 2846091 h 2846091"/>
              <a:gd name="connsiteX4" fmla="*/ 308626 w 620927"/>
              <a:gd name="connsiteY4" fmla="*/ 308290 h 2846091"/>
              <a:gd name="connsiteX0" fmla="*/ 0 w 620927"/>
              <a:gd name="connsiteY0" fmla="*/ 147869 h 2846091"/>
              <a:gd name="connsiteX1" fmla="*/ 292247 w 620927"/>
              <a:gd name="connsiteY1" fmla="*/ 28074 h 2846091"/>
              <a:gd name="connsiteX2" fmla="*/ 616916 w 620927"/>
              <a:gd name="connsiteY2" fmla="*/ 0 h 2846091"/>
              <a:gd name="connsiteX3" fmla="*/ 308626 w 620927"/>
              <a:gd name="connsiteY3" fmla="*/ 308290 h 2846091"/>
              <a:gd name="connsiteX4" fmla="*/ 0 w 620927"/>
              <a:gd name="connsiteY4" fmla="*/ 147869 h 2846091"/>
              <a:gd name="connsiteX0" fmla="*/ 8021 w 620927"/>
              <a:gd name="connsiteY0" fmla="*/ 147869 h 2846091"/>
              <a:gd name="connsiteX1" fmla="*/ 288236 w 620927"/>
              <a:gd name="connsiteY1" fmla="*/ 28074 h 2846091"/>
              <a:gd name="connsiteX2" fmla="*/ 616916 w 620927"/>
              <a:gd name="connsiteY2" fmla="*/ 0 h 2846091"/>
              <a:gd name="connsiteX3" fmla="*/ 620927 w 620927"/>
              <a:gd name="connsiteY3" fmla="*/ 2638064 h 2846091"/>
              <a:gd name="connsiteX4" fmla="*/ 308626 w 620927"/>
              <a:gd name="connsiteY4" fmla="*/ 2846091 h 2846091"/>
              <a:gd name="connsiteX5" fmla="*/ 8021 w 620927"/>
              <a:gd name="connsiteY5" fmla="*/ 2617491 h 2846091"/>
              <a:gd name="connsiteX6" fmla="*/ 8021 w 620927"/>
              <a:gd name="connsiteY6" fmla="*/ 147869 h 2846091"/>
              <a:gd name="connsiteX7" fmla="*/ 4011 w 620927"/>
              <a:gd name="connsiteY7" fmla="*/ 143858 h 2846091"/>
              <a:gd name="connsiteX8" fmla="*/ 308626 w 620927"/>
              <a:gd name="connsiteY8" fmla="*/ 308290 h 2846091"/>
              <a:gd name="connsiteX9" fmla="*/ 616916 w 620927"/>
              <a:gd name="connsiteY9" fmla="*/ 0 h 2846091"/>
              <a:gd name="connsiteX10" fmla="*/ 308626 w 620927"/>
              <a:gd name="connsiteY10" fmla="*/ 308290 h 2846091"/>
              <a:gd name="connsiteX11" fmla="*/ 308626 w 620927"/>
              <a:gd name="connsiteY11" fmla="*/ 2846091 h 2846091"/>
              <a:gd name="connsiteX0" fmla="*/ 4010 w 620927"/>
              <a:gd name="connsiteY0" fmla="*/ 147869 h 2846091"/>
              <a:gd name="connsiteX1" fmla="*/ 308626 w 620927"/>
              <a:gd name="connsiteY1" fmla="*/ 308290 h 2846091"/>
              <a:gd name="connsiteX2" fmla="*/ 308626 w 620927"/>
              <a:gd name="connsiteY2" fmla="*/ 2846091 h 2846091"/>
              <a:gd name="connsiteX3" fmla="*/ 8021 w 620927"/>
              <a:gd name="connsiteY3" fmla="*/ 2617491 h 2846091"/>
              <a:gd name="connsiteX4" fmla="*/ 4010 w 620927"/>
              <a:gd name="connsiteY4" fmla="*/ 147869 h 2846091"/>
              <a:gd name="connsiteX0" fmla="*/ 308626 w 620927"/>
              <a:gd name="connsiteY0" fmla="*/ 308290 h 2846091"/>
              <a:gd name="connsiteX1" fmla="*/ 616916 w 620927"/>
              <a:gd name="connsiteY1" fmla="*/ 0 h 2846091"/>
              <a:gd name="connsiteX2" fmla="*/ 620927 w 620927"/>
              <a:gd name="connsiteY2" fmla="*/ 2638064 h 2846091"/>
              <a:gd name="connsiteX3" fmla="*/ 308626 w 620927"/>
              <a:gd name="connsiteY3" fmla="*/ 2846091 h 2846091"/>
              <a:gd name="connsiteX4" fmla="*/ 308626 w 620927"/>
              <a:gd name="connsiteY4" fmla="*/ 308290 h 2846091"/>
              <a:gd name="connsiteX0" fmla="*/ 0 w 620927"/>
              <a:gd name="connsiteY0" fmla="*/ 147869 h 2846091"/>
              <a:gd name="connsiteX1" fmla="*/ 292247 w 620927"/>
              <a:gd name="connsiteY1" fmla="*/ 28074 h 2846091"/>
              <a:gd name="connsiteX2" fmla="*/ 616916 w 620927"/>
              <a:gd name="connsiteY2" fmla="*/ 0 h 2846091"/>
              <a:gd name="connsiteX3" fmla="*/ 308626 w 620927"/>
              <a:gd name="connsiteY3" fmla="*/ 308290 h 2846091"/>
              <a:gd name="connsiteX4" fmla="*/ 0 w 620927"/>
              <a:gd name="connsiteY4" fmla="*/ 147869 h 2846091"/>
              <a:gd name="connsiteX0" fmla="*/ 8021 w 620927"/>
              <a:gd name="connsiteY0" fmla="*/ 147869 h 2846091"/>
              <a:gd name="connsiteX1" fmla="*/ 288236 w 620927"/>
              <a:gd name="connsiteY1" fmla="*/ 28074 h 2846091"/>
              <a:gd name="connsiteX2" fmla="*/ 616916 w 620927"/>
              <a:gd name="connsiteY2" fmla="*/ 0 h 2846091"/>
              <a:gd name="connsiteX3" fmla="*/ 620927 w 620927"/>
              <a:gd name="connsiteY3" fmla="*/ 2638064 h 2846091"/>
              <a:gd name="connsiteX4" fmla="*/ 308626 w 620927"/>
              <a:gd name="connsiteY4" fmla="*/ 2846091 h 2846091"/>
              <a:gd name="connsiteX5" fmla="*/ 8021 w 620927"/>
              <a:gd name="connsiteY5" fmla="*/ 2617491 h 2846091"/>
              <a:gd name="connsiteX6" fmla="*/ 8021 w 620927"/>
              <a:gd name="connsiteY6" fmla="*/ 147869 h 2846091"/>
              <a:gd name="connsiteX7" fmla="*/ 4011 w 620927"/>
              <a:gd name="connsiteY7" fmla="*/ 143858 h 2846091"/>
              <a:gd name="connsiteX8" fmla="*/ 308626 w 620927"/>
              <a:gd name="connsiteY8" fmla="*/ 308290 h 2846091"/>
              <a:gd name="connsiteX9" fmla="*/ 616916 w 620927"/>
              <a:gd name="connsiteY9" fmla="*/ 0 h 2846091"/>
              <a:gd name="connsiteX10" fmla="*/ 308626 w 620927"/>
              <a:gd name="connsiteY10" fmla="*/ 308290 h 2846091"/>
              <a:gd name="connsiteX11" fmla="*/ 308626 w 620927"/>
              <a:gd name="connsiteY11" fmla="*/ 2846091 h 2846091"/>
              <a:gd name="connsiteX0" fmla="*/ 4010 w 620927"/>
              <a:gd name="connsiteY0" fmla="*/ 147869 h 2846091"/>
              <a:gd name="connsiteX1" fmla="*/ 308626 w 620927"/>
              <a:gd name="connsiteY1" fmla="*/ 308290 h 2846091"/>
              <a:gd name="connsiteX2" fmla="*/ 308626 w 620927"/>
              <a:gd name="connsiteY2" fmla="*/ 2846091 h 2846091"/>
              <a:gd name="connsiteX3" fmla="*/ 8021 w 620927"/>
              <a:gd name="connsiteY3" fmla="*/ 2617491 h 2846091"/>
              <a:gd name="connsiteX4" fmla="*/ 4010 w 620927"/>
              <a:gd name="connsiteY4" fmla="*/ 147869 h 2846091"/>
              <a:gd name="connsiteX0" fmla="*/ 308626 w 620927"/>
              <a:gd name="connsiteY0" fmla="*/ 308290 h 2846091"/>
              <a:gd name="connsiteX1" fmla="*/ 616916 w 620927"/>
              <a:gd name="connsiteY1" fmla="*/ 0 h 2846091"/>
              <a:gd name="connsiteX2" fmla="*/ 620927 w 620927"/>
              <a:gd name="connsiteY2" fmla="*/ 2638064 h 2846091"/>
              <a:gd name="connsiteX3" fmla="*/ 308626 w 620927"/>
              <a:gd name="connsiteY3" fmla="*/ 2846091 h 2846091"/>
              <a:gd name="connsiteX4" fmla="*/ 308626 w 620927"/>
              <a:gd name="connsiteY4" fmla="*/ 308290 h 2846091"/>
              <a:gd name="connsiteX0" fmla="*/ 0 w 620927"/>
              <a:gd name="connsiteY0" fmla="*/ 147869 h 2846091"/>
              <a:gd name="connsiteX1" fmla="*/ 292247 w 620927"/>
              <a:gd name="connsiteY1" fmla="*/ 28074 h 2846091"/>
              <a:gd name="connsiteX2" fmla="*/ 616916 w 620927"/>
              <a:gd name="connsiteY2" fmla="*/ 0 h 2846091"/>
              <a:gd name="connsiteX3" fmla="*/ 308626 w 620927"/>
              <a:gd name="connsiteY3" fmla="*/ 308290 h 2846091"/>
              <a:gd name="connsiteX4" fmla="*/ 0 w 620927"/>
              <a:gd name="connsiteY4" fmla="*/ 147869 h 2846091"/>
              <a:gd name="connsiteX0" fmla="*/ 8021 w 620927"/>
              <a:gd name="connsiteY0" fmla="*/ 147869 h 2846091"/>
              <a:gd name="connsiteX1" fmla="*/ 288236 w 620927"/>
              <a:gd name="connsiteY1" fmla="*/ 28074 h 2846091"/>
              <a:gd name="connsiteX2" fmla="*/ 616916 w 620927"/>
              <a:gd name="connsiteY2" fmla="*/ 0 h 2846091"/>
              <a:gd name="connsiteX3" fmla="*/ 620927 w 620927"/>
              <a:gd name="connsiteY3" fmla="*/ 2638064 h 2846091"/>
              <a:gd name="connsiteX4" fmla="*/ 308626 w 620927"/>
              <a:gd name="connsiteY4" fmla="*/ 2846091 h 2846091"/>
              <a:gd name="connsiteX5" fmla="*/ 8021 w 620927"/>
              <a:gd name="connsiteY5" fmla="*/ 2617491 h 2846091"/>
              <a:gd name="connsiteX6" fmla="*/ 8021 w 620927"/>
              <a:gd name="connsiteY6" fmla="*/ 147869 h 2846091"/>
              <a:gd name="connsiteX7" fmla="*/ 4011 w 620927"/>
              <a:gd name="connsiteY7" fmla="*/ 143858 h 2846091"/>
              <a:gd name="connsiteX8" fmla="*/ 308626 w 620927"/>
              <a:gd name="connsiteY8" fmla="*/ 308290 h 2846091"/>
              <a:gd name="connsiteX9" fmla="*/ 548738 w 620927"/>
              <a:gd name="connsiteY9" fmla="*/ 288758 h 2846091"/>
              <a:gd name="connsiteX10" fmla="*/ 308626 w 620927"/>
              <a:gd name="connsiteY10" fmla="*/ 308290 h 2846091"/>
              <a:gd name="connsiteX11" fmla="*/ 308626 w 620927"/>
              <a:gd name="connsiteY11" fmla="*/ 2846091 h 2846091"/>
              <a:gd name="connsiteX0" fmla="*/ 4010 w 620927"/>
              <a:gd name="connsiteY0" fmla="*/ 147869 h 2846091"/>
              <a:gd name="connsiteX1" fmla="*/ 308626 w 620927"/>
              <a:gd name="connsiteY1" fmla="*/ 308290 h 2846091"/>
              <a:gd name="connsiteX2" fmla="*/ 308626 w 620927"/>
              <a:gd name="connsiteY2" fmla="*/ 2846091 h 2846091"/>
              <a:gd name="connsiteX3" fmla="*/ 8021 w 620927"/>
              <a:gd name="connsiteY3" fmla="*/ 2617491 h 2846091"/>
              <a:gd name="connsiteX4" fmla="*/ 4010 w 620927"/>
              <a:gd name="connsiteY4" fmla="*/ 147869 h 2846091"/>
              <a:gd name="connsiteX0" fmla="*/ 308626 w 620927"/>
              <a:gd name="connsiteY0" fmla="*/ 308290 h 2846091"/>
              <a:gd name="connsiteX1" fmla="*/ 616916 w 620927"/>
              <a:gd name="connsiteY1" fmla="*/ 0 h 2846091"/>
              <a:gd name="connsiteX2" fmla="*/ 620927 w 620927"/>
              <a:gd name="connsiteY2" fmla="*/ 2638064 h 2846091"/>
              <a:gd name="connsiteX3" fmla="*/ 308626 w 620927"/>
              <a:gd name="connsiteY3" fmla="*/ 2846091 h 2846091"/>
              <a:gd name="connsiteX4" fmla="*/ 308626 w 620927"/>
              <a:gd name="connsiteY4" fmla="*/ 308290 h 2846091"/>
              <a:gd name="connsiteX0" fmla="*/ 0 w 620927"/>
              <a:gd name="connsiteY0" fmla="*/ 147869 h 2846091"/>
              <a:gd name="connsiteX1" fmla="*/ 292247 w 620927"/>
              <a:gd name="connsiteY1" fmla="*/ 28074 h 2846091"/>
              <a:gd name="connsiteX2" fmla="*/ 616916 w 620927"/>
              <a:gd name="connsiteY2" fmla="*/ 0 h 2846091"/>
              <a:gd name="connsiteX3" fmla="*/ 308626 w 620927"/>
              <a:gd name="connsiteY3" fmla="*/ 308290 h 2846091"/>
              <a:gd name="connsiteX4" fmla="*/ 0 w 620927"/>
              <a:gd name="connsiteY4" fmla="*/ 147869 h 2846091"/>
              <a:gd name="connsiteX0" fmla="*/ 8021 w 620927"/>
              <a:gd name="connsiteY0" fmla="*/ 147869 h 2846091"/>
              <a:gd name="connsiteX1" fmla="*/ 288236 w 620927"/>
              <a:gd name="connsiteY1" fmla="*/ 28074 h 2846091"/>
              <a:gd name="connsiteX2" fmla="*/ 600874 w 620927"/>
              <a:gd name="connsiteY2" fmla="*/ 433137 h 2846091"/>
              <a:gd name="connsiteX3" fmla="*/ 620927 w 620927"/>
              <a:gd name="connsiteY3" fmla="*/ 2638064 h 2846091"/>
              <a:gd name="connsiteX4" fmla="*/ 308626 w 620927"/>
              <a:gd name="connsiteY4" fmla="*/ 2846091 h 2846091"/>
              <a:gd name="connsiteX5" fmla="*/ 8021 w 620927"/>
              <a:gd name="connsiteY5" fmla="*/ 2617491 h 2846091"/>
              <a:gd name="connsiteX6" fmla="*/ 8021 w 620927"/>
              <a:gd name="connsiteY6" fmla="*/ 147869 h 2846091"/>
              <a:gd name="connsiteX7" fmla="*/ 4011 w 620927"/>
              <a:gd name="connsiteY7" fmla="*/ 143858 h 2846091"/>
              <a:gd name="connsiteX8" fmla="*/ 308626 w 620927"/>
              <a:gd name="connsiteY8" fmla="*/ 308290 h 2846091"/>
              <a:gd name="connsiteX9" fmla="*/ 548738 w 620927"/>
              <a:gd name="connsiteY9" fmla="*/ 288758 h 2846091"/>
              <a:gd name="connsiteX10" fmla="*/ 308626 w 620927"/>
              <a:gd name="connsiteY10" fmla="*/ 308290 h 2846091"/>
              <a:gd name="connsiteX11" fmla="*/ 308626 w 620927"/>
              <a:gd name="connsiteY11" fmla="*/ 2846091 h 2846091"/>
              <a:gd name="connsiteX0" fmla="*/ 4010 w 677074"/>
              <a:gd name="connsiteY0" fmla="*/ 147869 h 2846091"/>
              <a:gd name="connsiteX1" fmla="*/ 308626 w 677074"/>
              <a:gd name="connsiteY1" fmla="*/ 308290 h 2846091"/>
              <a:gd name="connsiteX2" fmla="*/ 308626 w 677074"/>
              <a:gd name="connsiteY2" fmla="*/ 2846091 h 2846091"/>
              <a:gd name="connsiteX3" fmla="*/ 8021 w 677074"/>
              <a:gd name="connsiteY3" fmla="*/ 2617491 h 2846091"/>
              <a:gd name="connsiteX4" fmla="*/ 4010 w 677074"/>
              <a:gd name="connsiteY4" fmla="*/ 147869 h 2846091"/>
              <a:gd name="connsiteX0" fmla="*/ 308626 w 677074"/>
              <a:gd name="connsiteY0" fmla="*/ 308290 h 2846091"/>
              <a:gd name="connsiteX1" fmla="*/ 616916 w 677074"/>
              <a:gd name="connsiteY1" fmla="*/ 0 h 2846091"/>
              <a:gd name="connsiteX2" fmla="*/ 620927 w 677074"/>
              <a:gd name="connsiteY2" fmla="*/ 2638064 h 2846091"/>
              <a:gd name="connsiteX3" fmla="*/ 308626 w 677074"/>
              <a:gd name="connsiteY3" fmla="*/ 2846091 h 2846091"/>
              <a:gd name="connsiteX4" fmla="*/ 308626 w 677074"/>
              <a:gd name="connsiteY4" fmla="*/ 308290 h 2846091"/>
              <a:gd name="connsiteX0" fmla="*/ 0 w 677074"/>
              <a:gd name="connsiteY0" fmla="*/ 147869 h 2846091"/>
              <a:gd name="connsiteX1" fmla="*/ 292247 w 677074"/>
              <a:gd name="connsiteY1" fmla="*/ 28074 h 2846091"/>
              <a:gd name="connsiteX2" fmla="*/ 677074 w 677074"/>
              <a:gd name="connsiteY2" fmla="*/ 312821 h 2846091"/>
              <a:gd name="connsiteX3" fmla="*/ 308626 w 677074"/>
              <a:gd name="connsiteY3" fmla="*/ 308290 h 2846091"/>
              <a:gd name="connsiteX4" fmla="*/ 0 w 677074"/>
              <a:gd name="connsiteY4" fmla="*/ 147869 h 2846091"/>
              <a:gd name="connsiteX0" fmla="*/ 8021 w 677074"/>
              <a:gd name="connsiteY0" fmla="*/ 147869 h 2846091"/>
              <a:gd name="connsiteX1" fmla="*/ 288236 w 677074"/>
              <a:gd name="connsiteY1" fmla="*/ 28074 h 2846091"/>
              <a:gd name="connsiteX2" fmla="*/ 600874 w 677074"/>
              <a:gd name="connsiteY2" fmla="*/ 433137 h 2846091"/>
              <a:gd name="connsiteX3" fmla="*/ 620927 w 677074"/>
              <a:gd name="connsiteY3" fmla="*/ 2638064 h 2846091"/>
              <a:gd name="connsiteX4" fmla="*/ 308626 w 677074"/>
              <a:gd name="connsiteY4" fmla="*/ 2846091 h 2846091"/>
              <a:gd name="connsiteX5" fmla="*/ 8021 w 677074"/>
              <a:gd name="connsiteY5" fmla="*/ 2617491 h 2846091"/>
              <a:gd name="connsiteX6" fmla="*/ 8021 w 677074"/>
              <a:gd name="connsiteY6" fmla="*/ 147869 h 2846091"/>
              <a:gd name="connsiteX7" fmla="*/ 4011 w 677074"/>
              <a:gd name="connsiteY7" fmla="*/ 143858 h 2846091"/>
              <a:gd name="connsiteX8" fmla="*/ 308626 w 677074"/>
              <a:gd name="connsiteY8" fmla="*/ 308290 h 2846091"/>
              <a:gd name="connsiteX9" fmla="*/ 548738 w 677074"/>
              <a:gd name="connsiteY9" fmla="*/ 288758 h 2846091"/>
              <a:gd name="connsiteX10" fmla="*/ 308626 w 677074"/>
              <a:gd name="connsiteY10" fmla="*/ 308290 h 2846091"/>
              <a:gd name="connsiteX11" fmla="*/ 308626 w 677074"/>
              <a:gd name="connsiteY11" fmla="*/ 2846091 h 2846091"/>
              <a:gd name="connsiteX0" fmla="*/ 4010 w 677074"/>
              <a:gd name="connsiteY0" fmla="*/ 119795 h 2818017"/>
              <a:gd name="connsiteX1" fmla="*/ 308626 w 677074"/>
              <a:gd name="connsiteY1" fmla="*/ 280216 h 2818017"/>
              <a:gd name="connsiteX2" fmla="*/ 308626 w 677074"/>
              <a:gd name="connsiteY2" fmla="*/ 2818017 h 2818017"/>
              <a:gd name="connsiteX3" fmla="*/ 8021 w 677074"/>
              <a:gd name="connsiteY3" fmla="*/ 2589417 h 2818017"/>
              <a:gd name="connsiteX4" fmla="*/ 4010 w 677074"/>
              <a:gd name="connsiteY4" fmla="*/ 119795 h 2818017"/>
              <a:gd name="connsiteX0" fmla="*/ 308626 w 677074"/>
              <a:gd name="connsiteY0" fmla="*/ 280216 h 2818017"/>
              <a:gd name="connsiteX1" fmla="*/ 669053 w 677074"/>
              <a:gd name="connsiteY1" fmla="*/ 148389 h 2818017"/>
              <a:gd name="connsiteX2" fmla="*/ 620927 w 677074"/>
              <a:gd name="connsiteY2" fmla="*/ 2609990 h 2818017"/>
              <a:gd name="connsiteX3" fmla="*/ 308626 w 677074"/>
              <a:gd name="connsiteY3" fmla="*/ 2818017 h 2818017"/>
              <a:gd name="connsiteX4" fmla="*/ 308626 w 677074"/>
              <a:gd name="connsiteY4" fmla="*/ 280216 h 2818017"/>
              <a:gd name="connsiteX0" fmla="*/ 0 w 677074"/>
              <a:gd name="connsiteY0" fmla="*/ 119795 h 2818017"/>
              <a:gd name="connsiteX1" fmla="*/ 292247 w 677074"/>
              <a:gd name="connsiteY1" fmla="*/ 0 h 2818017"/>
              <a:gd name="connsiteX2" fmla="*/ 677074 w 677074"/>
              <a:gd name="connsiteY2" fmla="*/ 284747 h 2818017"/>
              <a:gd name="connsiteX3" fmla="*/ 308626 w 677074"/>
              <a:gd name="connsiteY3" fmla="*/ 280216 h 2818017"/>
              <a:gd name="connsiteX4" fmla="*/ 0 w 677074"/>
              <a:gd name="connsiteY4" fmla="*/ 119795 h 2818017"/>
              <a:gd name="connsiteX0" fmla="*/ 8021 w 677074"/>
              <a:gd name="connsiteY0" fmla="*/ 119795 h 2818017"/>
              <a:gd name="connsiteX1" fmla="*/ 288236 w 677074"/>
              <a:gd name="connsiteY1" fmla="*/ 0 h 2818017"/>
              <a:gd name="connsiteX2" fmla="*/ 600874 w 677074"/>
              <a:gd name="connsiteY2" fmla="*/ 405063 h 2818017"/>
              <a:gd name="connsiteX3" fmla="*/ 620927 w 677074"/>
              <a:gd name="connsiteY3" fmla="*/ 2609990 h 2818017"/>
              <a:gd name="connsiteX4" fmla="*/ 308626 w 677074"/>
              <a:gd name="connsiteY4" fmla="*/ 2818017 h 2818017"/>
              <a:gd name="connsiteX5" fmla="*/ 8021 w 677074"/>
              <a:gd name="connsiteY5" fmla="*/ 2589417 h 2818017"/>
              <a:gd name="connsiteX6" fmla="*/ 8021 w 677074"/>
              <a:gd name="connsiteY6" fmla="*/ 119795 h 2818017"/>
              <a:gd name="connsiteX7" fmla="*/ 4011 w 677074"/>
              <a:gd name="connsiteY7" fmla="*/ 115784 h 2818017"/>
              <a:gd name="connsiteX8" fmla="*/ 308626 w 677074"/>
              <a:gd name="connsiteY8" fmla="*/ 280216 h 2818017"/>
              <a:gd name="connsiteX9" fmla="*/ 548738 w 677074"/>
              <a:gd name="connsiteY9" fmla="*/ 260684 h 2818017"/>
              <a:gd name="connsiteX10" fmla="*/ 308626 w 677074"/>
              <a:gd name="connsiteY10" fmla="*/ 280216 h 2818017"/>
              <a:gd name="connsiteX11" fmla="*/ 308626 w 677074"/>
              <a:gd name="connsiteY11" fmla="*/ 2818017 h 2818017"/>
              <a:gd name="connsiteX0" fmla="*/ 4010 w 677074"/>
              <a:gd name="connsiteY0" fmla="*/ 119795 h 2818017"/>
              <a:gd name="connsiteX1" fmla="*/ 308626 w 677074"/>
              <a:gd name="connsiteY1" fmla="*/ 280216 h 2818017"/>
              <a:gd name="connsiteX2" fmla="*/ 308626 w 677074"/>
              <a:gd name="connsiteY2" fmla="*/ 2818017 h 2818017"/>
              <a:gd name="connsiteX3" fmla="*/ 8021 w 677074"/>
              <a:gd name="connsiteY3" fmla="*/ 2589417 h 2818017"/>
              <a:gd name="connsiteX4" fmla="*/ 4010 w 677074"/>
              <a:gd name="connsiteY4" fmla="*/ 119795 h 2818017"/>
              <a:gd name="connsiteX0" fmla="*/ 308626 w 677074"/>
              <a:gd name="connsiteY0" fmla="*/ 280216 h 2818017"/>
              <a:gd name="connsiteX1" fmla="*/ 612905 w 677074"/>
              <a:gd name="connsiteY1" fmla="*/ 120315 h 2818017"/>
              <a:gd name="connsiteX2" fmla="*/ 620927 w 677074"/>
              <a:gd name="connsiteY2" fmla="*/ 2609990 h 2818017"/>
              <a:gd name="connsiteX3" fmla="*/ 308626 w 677074"/>
              <a:gd name="connsiteY3" fmla="*/ 2818017 h 2818017"/>
              <a:gd name="connsiteX4" fmla="*/ 308626 w 677074"/>
              <a:gd name="connsiteY4" fmla="*/ 280216 h 2818017"/>
              <a:gd name="connsiteX0" fmla="*/ 0 w 677074"/>
              <a:gd name="connsiteY0" fmla="*/ 119795 h 2818017"/>
              <a:gd name="connsiteX1" fmla="*/ 292247 w 677074"/>
              <a:gd name="connsiteY1" fmla="*/ 0 h 2818017"/>
              <a:gd name="connsiteX2" fmla="*/ 677074 w 677074"/>
              <a:gd name="connsiteY2" fmla="*/ 284747 h 2818017"/>
              <a:gd name="connsiteX3" fmla="*/ 308626 w 677074"/>
              <a:gd name="connsiteY3" fmla="*/ 280216 h 2818017"/>
              <a:gd name="connsiteX4" fmla="*/ 0 w 677074"/>
              <a:gd name="connsiteY4" fmla="*/ 119795 h 2818017"/>
              <a:gd name="connsiteX0" fmla="*/ 8021 w 677074"/>
              <a:gd name="connsiteY0" fmla="*/ 119795 h 2818017"/>
              <a:gd name="connsiteX1" fmla="*/ 288236 w 677074"/>
              <a:gd name="connsiteY1" fmla="*/ 0 h 2818017"/>
              <a:gd name="connsiteX2" fmla="*/ 600874 w 677074"/>
              <a:gd name="connsiteY2" fmla="*/ 405063 h 2818017"/>
              <a:gd name="connsiteX3" fmla="*/ 620927 w 677074"/>
              <a:gd name="connsiteY3" fmla="*/ 2609990 h 2818017"/>
              <a:gd name="connsiteX4" fmla="*/ 308626 w 677074"/>
              <a:gd name="connsiteY4" fmla="*/ 2818017 h 2818017"/>
              <a:gd name="connsiteX5" fmla="*/ 8021 w 677074"/>
              <a:gd name="connsiteY5" fmla="*/ 2589417 h 2818017"/>
              <a:gd name="connsiteX6" fmla="*/ 8021 w 677074"/>
              <a:gd name="connsiteY6" fmla="*/ 119795 h 2818017"/>
              <a:gd name="connsiteX7" fmla="*/ 4011 w 677074"/>
              <a:gd name="connsiteY7" fmla="*/ 115784 h 2818017"/>
              <a:gd name="connsiteX8" fmla="*/ 308626 w 677074"/>
              <a:gd name="connsiteY8" fmla="*/ 280216 h 2818017"/>
              <a:gd name="connsiteX9" fmla="*/ 548738 w 677074"/>
              <a:gd name="connsiteY9" fmla="*/ 260684 h 2818017"/>
              <a:gd name="connsiteX10" fmla="*/ 308626 w 677074"/>
              <a:gd name="connsiteY10" fmla="*/ 280216 h 2818017"/>
              <a:gd name="connsiteX11" fmla="*/ 308626 w 677074"/>
              <a:gd name="connsiteY11" fmla="*/ 2818017 h 2818017"/>
              <a:gd name="connsiteX0" fmla="*/ 4010 w 677074"/>
              <a:gd name="connsiteY0" fmla="*/ 119795 h 2818017"/>
              <a:gd name="connsiteX1" fmla="*/ 308626 w 677074"/>
              <a:gd name="connsiteY1" fmla="*/ 280216 h 2818017"/>
              <a:gd name="connsiteX2" fmla="*/ 308626 w 677074"/>
              <a:gd name="connsiteY2" fmla="*/ 2818017 h 2818017"/>
              <a:gd name="connsiteX3" fmla="*/ 8021 w 677074"/>
              <a:gd name="connsiteY3" fmla="*/ 2589417 h 2818017"/>
              <a:gd name="connsiteX4" fmla="*/ 4010 w 677074"/>
              <a:gd name="connsiteY4" fmla="*/ 119795 h 2818017"/>
              <a:gd name="connsiteX0" fmla="*/ 308626 w 677074"/>
              <a:gd name="connsiteY0" fmla="*/ 280216 h 2818017"/>
              <a:gd name="connsiteX1" fmla="*/ 620926 w 677074"/>
              <a:gd name="connsiteY1" fmla="*/ 120315 h 2818017"/>
              <a:gd name="connsiteX2" fmla="*/ 620927 w 677074"/>
              <a:gd name="connsiteY2" fmla="*/ 2609990 h 2818017"/>
              <a:gd name="connsiteX3" fmla="*/ 308626 w 677074"/>
              <a:gd name="connsiteY3" fmla="*/ 2818017 h 2818017"/>
              <a:gd name="connsiteX4" fmla="*/ 308626 w 677074"/>
              <a:gd name="connsiteY4" fmla="*/ 280216 h 2818017"/>
              <a:gd name="connsiteX0" fmla="*/ 0 w 677074"/>
              <a:gd name="connsiteY0" fmla="*/ 119795 h 2818017"/>
              <a:gd name="connsiteX1" fmla="*/ 292247 w 677074"/>
              <a:gd name="connsiteY1" fmla="*/ 0 h 2818017"/>
              <a:gd name="connsiteX2" fmla="*/ 677074 w 677074"/>
              <a:gd name="connsiteY2" fmla="*/ 284747 h 2818017"/>
              <a:gd name="connsiteX3" fmla="*/ 308626 w 677074"/>
              <a:gd name="connsiteY3" fmla="*/ 280216 h 2818017"/>
              <a:gd name="connsiteX4" fmla="*/ 0 w 677074"/>
              <a:gd name="connsiteY4" fmla="*/ 119795 h 2818017"/>
              <a:gd name="connsiteX0" fmla="*/ 8021 w 677074"/>
              <a:gd name="connsiteY0" fmla="*/ 119795 h 2818017"/>
              <a:gd name="connsiteX1" fmla="*/ 288236 w 677074"/>
              <a:gd name="connsiteY1" fmla="*/ 0 h 2818017"/>
              <a:gd name="connsiteX2" fmla="*/ 600874 w 677074"/>
              <a:gd name="connsiteY2" fmla="*/ 405063 h 2818017"/>
              <a:gd name="connsiteX3" fmla="*/ 620927 w 677074"/>
              <a:gd name="connsiteY3" fmla="*/ 2609990 h 2818017"/>
              <a:gd name="connsiteX4" fmla="*/ 308626 w 677074"/>
              <a:gd name="connsiteY4" fmla="*/ 2818017 h 2818017"/>
              <a:gd name="connsiteX5" fmla="*/ 8021 w 677074"/>
              <a:gd name="connsiteY5" fmla="*/ 2589417 h 2818017"/>
              <a:gd name="connsiteX6" fmla="*/ 8021 w 677074"/>
              <a:gd name="connsiteY6" fmla="*/ 119795 h 2818017"/>
              <a:gd name="connsiteX7" fmla="*/ 4011 w 677074"/>
              <a:gd name="connsiteY7" fmla="*/ 115784 h 2818017"/>
              <a:gd name="connsiteX8" fmla="*/ 308626 w 677074"/>
              <a:gd name="connsiteY8" fmla="*/ 280216 h 2818017"/>
              <a:gd name="connsiteX9" fmla="*/ 548738 w 677074"/>
              <a:gd name="connsiteY9" fmla="*/ 260684 h 2818017"/>
              <a:gd name="connsiteX10" fmla="*/ 308626 w 677074"/>
              <a:gd name="connsiteY10" fmla="*/ 280216 h 2818017"/>
              <a:gd name="connsiteX11" fmla="*/ 308626 w 677074"/>
              <a:gd name="connsiteY11" fmla="*/ 2818017 h 2818017"/>
              <a:gd name="connsiteX0" fmla="*/ 4010 w 624938"/>
              <a:gd name="connsiteY0" fmla="*/ 119795 h 2818017"/>
              <a:gd name="connsiteX1" fmla="*/ 308626 w 624938"/>
              <a:gd name="connsiteY1" fmla="*/ 280216 h 2818017"/>
              <a:gd name="connsiteX2" fmla="*/ 308626 w 624938"/>
              <a:gd name="connsiteY2" fmla="*/ 2818017 h 2818017"/>
              <a:gd name="connsiteX3" fmla="*/ 8021 w 624938"/>
              <a:gd name="connsiteY3" fmla="*/ 2589417 h 2818017"/>
              <a:gd name="connsiteX4" fmla="*/ 4010 w 624938"/>
              <a:gd name="connsiteY4" fmla="*/ 119795 h 2818017"/>
              <a:gd name="connsiteX0" fmla="*/ 308626 w 624938"/>
              <a:gd name="connsiteY0" fmla="*/ 280216 h 2818017"/>
              <a:gd name="connsiteX1" fmla="*/ 620926 w 624938"/>
              <a:gd name="connsiteY1" fmla="*/ 120315 h 2818017"/>
              <a:gd name="connsiteX2" fmla="*/ 620927 w 624938"/>
              <a:gd name="connsiteY2" fmla="*/ 2609990 h 2818017"/>
              <a:gd name="connsiteX3" fmla="*/ 308626 w 624938"/>
              <a:gd name="connsiteY3" fmla="*/ 2818017 h 2818017"/>
              <a:gd name="connsiteX4" fmla="*/ 308626 w 624938"/>
              <a:gd name="connsiteY4" fmla="*/ 280216 h 2818017"/>
              <a:gd name="connsiteX0" fmla="*/ 0 w 624938"/>
              <a:gd name="connsiteY0" fmla="*/ 119795 h 2818017"/>
              <a:gd name="connsiteX1" fmla="*/ 292247 w 624938"/>
              <a:gd name="connsiteY1" fmla="*/ 0 h 2818017"/>
              <a:gd name="connsiteX2" fmla="*/ 624938 w 624938"/>
              <a:gd name="connsiteY2" fmla="*/ 120315 h 2818017"/>
              <a:gd name="connsiteX3" fmla="*/ 308626 w 624938"/>
              <a:gd name="connsiteY3" fmla="*/ 280216 h 2818017"/>
              <a:gd name="connsiteX4" fmla="*/ 0 w 624938"/>
              <a:gd name="connsiteY4" fmla="*/ 119795 h 2818017"/>
              <a:gd name="connsiteX0" fmla="*/ 8021 w 624938"/>
              <a:gd name="connsiteY0" fmla="*/ 119795 h 2818017"/>
              <a:gd name="connsiteX1" fmla="*/ 288236 w 624938"/>
              <a:gd name="connsiteY1" fmla="*/ 0 h 2818017"/>
              <a:gd name="connsiteX2" fmla="*/ 600874 w 624938"/>
              <a:gd name="connsiteY2" fmla="*/ 405063 h 2818017"/>
              <a:gd name="connsiteX3" fmla="*/ 620927 w 624938"/>
              <a:gd name="connsiteY3" fmla="*/ 2609990 h 2818017"/>
              <a:gd name="connsiteX4" fmla="*/ 308626 w 624938"/>
              <a:gd name="connsiteY4" fmla="*/ 2818017 h 2818017"/>
              <a:gd name="connsiteX5" fmla="*/ 8021 w 624938"/>
              <a:gd name="connsiteY5" fmla="*/ 2589417 h 2818017"/>
              <a:gd name="connsiteX6" fmla="*/ 8021 w 624938"/>
              <a:gd name="connsiteY6" fmla="*/ 119795 h 2818017"/>
              <a:gd name="connsiteX7" fmla="*/ 4011 w 624938"/>
              <a:gd name="connsiteY7" fmla="*/ 115784 h 2818017"/>
              <a:gd name="connsiteX8" fmla="*/ 308626 w 624938"/>
              <a:gd name="connsiteY8" fmla="*/ 280216 h 2818017"/>
              <a:gd name="connsiteX9" fmla="*/ 548738 w 624938"/>
              <a:gd name="connsiteY9" fmla="*/ 260684 h 2818017"/>
              <a:gd name="connsiteX10" fmla="*/ 308626 w 624938"/>
              <a:gd name="connsiteY10" fmla="*/ 280216 h 2818017"/>
              <a:gd name="connsiteX11" fmla="*/ 308626 w 624938"/>
              <a:gd name="connsiteY11" fmla="*/ 2818017 h 2818017"/>
              <a:gd name="connsiteX0" fmla="*/ 4010 w 624938"/>
              <a:gd name="connsiteY0" fmla="*/ 119795 h 2818017"/>
              <a:gd name="connsiteX1" fmla="*/ 308626 w 624938"/>
              <a:gd name="connsiteY1" fmla="*/ 280216 h 2818017"/>
              <a:gd name="connsiteX2" fmla="*/ 308626 w 624938"/>
              <a:gd name="connsiteY2" fmla="*/ 2818017 h 2818017"/>
              <a:gd name="connsiteX3" fmla="*/ 8021 w 624938"/>
              <a:gd name="connsiteY3" fmla="*/ 2589417 h 2818017"/>
              <a:gd name="connsiteX4" fmla="*/ 4010 w 624938"/>
              <a:gd name="connsiteY4" fmla="*/ 119795 h 2818017"/>
              <a:gd name="connsiteX0" fmla="*/ 308626 w 624938"/>
              <a:gd name="connsiteY0" fmla="*/ 280216 h 2818017"/>
              <a:gd name="connsiteX1" fmla="*/ 620926 w 624938"/>
              <a:gd name="connsiteY1" fmla="*/ 120315 h 2818017"/>
              <a:gd name="connsiteX2" fmla="*/ 620927 w 624938"/>
              <a:gd name="connsiteY2" fmla="*/ 2609990 h 2818017"/>
              <a:gd name="connsiteX3" fmla="*/ 308626 w 624938"/>
              <a:gd name="connsiteY3" fmla="*/ 2818017 h 2818017"/>
              <a:gd name="connsiteX4" fmla="*/ 308626 w 624938"/>
              <a:gd name="connsiteY4" fmla="*/ 280216 h 2818017"/>
              <a:gd name="connsiteX0" fmla="*/ 0 w 624938"/>
              <a:gd name="connsiteY0" fmla="*/ 119795 h 2818017"/>
              <a:gd name="connsiteX1" fmla="*/ 292247 w 624938"/>
              <a:gd name="connsiteY1" fmla="*/ 0 h 2818017"/>
              <a:gd name="connsiteX2" fmla="*/ 624938 w 624938"/>
              <a:gd name="connsiteY2" fmla="*/ 120315 h 2818017"/>
              <a:gd name="connsiteX3" fmla="*/ 308626 w 624938"/>
              <a:gd name="connsiteY3" fmla="*/ 280216 h 2818017"/>
              <a:gd name="connsiteX4" fmla="*/ 0 w 624938"/>
              <a:gd name="connsiteY4" fmla="*/ 119795 h 2818017"/>
              <a:gd name="connsiteX0" fmla="*/ 8021 w 624938"/>
              <a:gd name="connsiteY0" fmla="*/ 119795 h 2818017"/>
              <a:gd name="connsiteX1" fmla="*/ 288236 w 624938"/>
              <a:gd name="connsiteY1" fmla="*/ 0 h 2818017"/>
              <a:gd name="connsiteX2" fmla="*/ 600874 w 624938"/>
              <a:gd name="connsiteY2" fmla="*/ 405063 h 2818017"/>
              <a:gd name="connsiteX3" fmla="*/ 620927 w 624938"/>
              <a:gd name="connsiteY3" fmla="*/ 2609990 h 2818017"/>
              <a:gd name="connsiteX4" fmla="*/ 308626 w 624938"/>
              <a:gd name="connsiteY4" fmla="*/ 2818017 h 2818017"/>
              <a:gd name="connsiteX5" fmla="*/ 8021 w 624938"/>
              <a:gd name="connsiteY5" fmla="*/ 2589417 h 2818017"/>
              <a:gd name="connsiteX6" fmla="*/ 8021 w 624938"/>
              <a:gd name="connsiteY6" fmla="*/ 119795 h 2818017"/>
              <a:gd name="connsiteX7" fmla="*/ 4011 w 624938"/>
              <a:gd name="connsiteY7" fmla="*/ 115784 h 2818017"/>
              <a:gd name="connsiteX8" fmla="*/ 308626 w 624938"/>
              <a:gd name="connsiteY8" fmla="*/ 280216 h 2818017"/>
              <a:gd name="connsiteX9" fmla="*/ 624938 w 624938"/>
              <a:gd name="connsiteY9" fmla="*/ 120315 h 2818017"/>
              <a:gd name="connsiteX10" fmla="*/ 308626 w 624938"/>
              <a:gd name="connsiteY10" fmla="*/ 280216 h 2818017"/>
              <a:gd name="connsiteX11" fmla="*/ 308626 w 624938"/>
              <a:gd name="connsiteY11" fmla="*/ 2818017 h 2818017"/>
              <a:gd name="connsiteX0" fmla="*/ 4010 w 624938"/>
              <a:gd name="connsiteY0" fmla="*/ 119795 h 2818017"/>
              <a:gd name="connsiteX1" fmla="*/ 308626 w 624938"/>
              <a:gd name="connsiteY1" fmla="*/ 280216 h 2818017"/>
              <a:gd name="connsiteX2" fmla="*/ 308626 w 624938"/>
              <a:gd name="connsiteY2" fmla="*/ 2818017 h 2818017"/>
              <a:gd name="connsiteX3" fmla="*/ 8021 w 624938"/>
              <a:gd name="connsiteY3" fmla="*/ 2589417 h 2818017"/>
              <a:gd name="connsiteX4" fmla="*/ 4010 w 624938"/>
              <a:gd name="connsiteY4" fmla="*/ 119795 h 2818017"/>
              <a:gd name="connsiteX0" fmla="*/ 308626 w 624938"/>
              <a:gd name="connsiteY0" fmla="*/ 280216 h 2818017"/>
              <a:gd name="connsiteX1" fmla="*/ 620926 w 624938"/>
              <a:gd name="connsiteY1" fmla="*/ 120315 h 2818017"/>
              <a:gd name="connsiteX2" fmla="*/ 620927 w 624938"/>
              <a:gd name="connsiteY2" fmla="*/ 2609990 h 2818017"/>
              <a:gd name="connsiteX3" fmla="*/ 308626 w 624938"/>
              <a:gd name="connsiteY3" fmla="*/ 2818017 h 2818017"/>
              <a:gd name="connsiteX4" fmla="*/ 308626 w 624938"/>
              <a:gd name="connsiteY4" fmla="*/ 280216 h 2818017"/>
              <a:gd name="connsiteX0" fmla="*/ 0 w 624938"/>
              <a:gd name="connsiteY0" fmla="*/ 119795 h 2818017"/>
              <a:gd name="connsiteX1" fmla="*/ 292247 w 624938"/>
              <a:gd name="connsiteY1" fmla="*/ 0 h 2818017"/>
              <a:gd name="connsiteX2" fmla="*/ 624938 w 624938"/>
              <a:gd name="connsiteY2" fmla="*/ 120315 h 2818017"/>
              <a:gd name="connsiteX3" fmla="*/ 308626 w 624938"/>
              <a:gd name="connsiteY3" fmla="*/ 280216 h 2818017"/>
              <a:gd name="connsiteX4" fmla="*/ 0 w 624938"/>
              <a:gd name="connsiteY4" fmla="*/ 119795 h 2818017"/>
              <a:gd name="connsiteX0" fmla="*/ 8021 w 624938"/>
              <a:gd name="connsiteY0" fmla="*/ 119795 h 2818017"/>
              <a:gd name="connsiteX1" fmla="*/ 288236 w 624938"/>
              <a:gd name="connsiteY1" fmla="*/ 0 h 2818017"/>
              <a:gd name="connsiteX2" fmla="*/ 620927 w 624938"/>
              <a:gd name="connsiteY2" fmla="*/ 116305 h 2818017"/>
              <a:gd name="connsiteX3" fmla="*/ 620927 w 624938"/>
              <a:gd name="connsiteY3" fmla="*/ 2609990 h 2818017"/>
              <a:gd name="connsiteX4" fmla="*/ 308626 w 624938"/>
              <a:gd name="connsiteY4" fmla="*/ 2818017 h 2818017"/>
              <a:gd name="connsiteX5" fmla="*/ 8021 w 624938"/>
              <a:gd name="connsiteY5" fmla="*/ 2589417 h 2818017"/>
              <a:gd name="connsiteX6" fmla="*/ 8021 w 624938"/>
              <a:gd name="connsiteY6" fmla="*/ 119795 h 2818017"/>
              <a:gd name="connsiteX7" fmla="*/ 4011 w 624938"/>
              <a:gd name="connsiteY7" fmla="*/ 115784 h 2818017"/>
              <a:gd name="connsiteX8" fmla="*/ 308626 w 624938"/>
              <a:gd name="connsiteY8" fmla="*/ 280216 h 2818017"/>
              <a:gd name="connsiteX9" fmla="*/ 624938 w 624938"/>
              <a:gd name="connsiteY9" fmla="*/ 120315 h 2818017"/>
              <a:gd name="connsiteX10" fmla="*/ 308626 w 624938"/>
              <a:gd name="connsiteY10" fmla="*/ 280216 h 2818017"/>
              <a:gd name="connsiteX11" fmla="*/ 308626 w 624938"/>
              <a:gd name="connsiteY11" fmla="*/ 2818017 h 28180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24938" h="2818017" stroke="0" extrusionOk="0">
                <a:moveTo>
                  <a:pt x="4010" y="119795"/>
                </a:moveTo>
                <a:lnTo>
                  <a:pt x="308626" y="280216"/>
                </a:lnTo>
                <a:lnTo>
                  <a:pt x="308626" y="2818017"/>
                </a:lnTo>
                <a:lnTo>
                  <a:pt x="8021" y="2589417"/>
                </a:lnTo>
                <a:lnTo>
                  <a:pt x="4010" y="119795"/>
                </a:lnTo>
                <a:close/>
              </a:path>
              <a:path w="624938" h="2818017" fill="darkenLess" stroke="0" extrusionOk="0">
                <a:moveTo>
                  <a:pt x="308626" y="280216"/>
                </a:moveTo>
                <a:lnTo>
                  <a:pt x="620926" y="120315"/>
                </a:lnTo>
                <a:cubicBezTo>
                  <a:pt x="620926" y="950207"/>
                  <a:pt x="620927" y="1780098"/>
                  <a:pt x="620927" y="2609990"/>
                </a:cubicBezTo>
                <a:lnTo>
                  <a:pt x="308626" y="2818017"/>
                </a:lnTo>
                <a:lnTo>
                  <a:pt x="308626" y="280216"/>
                </a:lnTo>
                <a:close/>
              </a:path>
              <a:path w="624938" h="2818017" fill="lightenLess" stroke="0" extrusionOk="0">
                <a:moveTo>
                  <a:pt x="0" y="119795"/>
                </a:moveTo>
                <a:lnTo>
                  <a:pt x="292247" y="0"/>
                </a:lnTo>
                <a:lnTo>
                  <a:pt x="624938" y="120315"/>
                </a:lnTo>
                <a:lnTo>
                  <a:pt x="308626" y="280216"/>
                </a:lnTo>
                <a:lnTo>
                  <a:pt x="0" y="119795"/>
                </a:lnTo>
                <a:close/>
              </a:path>
              <a:path w="624938" h="2818017" fill="none" extrusionOk="0">
                <a:moveTo>
                  <a:pt x="8021" y="119795"/>
                </a:moveTo>
                <a:lnTo>
                  <a:pt x="288236" y="0"/>
                </a:lnTo>
                <a:lnTo>
                  <a:pt x="620927" y="116305"/>
                </a:lnTo>
                <a:lnTo>
                  <a:pt x="620927" y="2609990"/>
                </a:lnTo>
                <a:lnTo>
                  <a:pt x="308626" y="2818017"/>
                </a:lnTo>
                <a:lnTo>
                  <a:pt x="8021" y="2589417"/>
                </a:lnTo>
                <a:lnTo>
                  <a:pt x="8021" y="119795"/>
                </a:lnTo>
                <a:close/>
                <a:moveTo>
                  <a:pt x="4011" y="115784"/>
                </a:moveTo>
                <a:lnTo>
                  <a:pt x="308626" y="280216"/>
                </a:lnTo>
                <a:lnTo>
                  <a:pt x="624938" y="120315"/>
                </a:lnTo>
                <a:moveTo>
                  <a:pt x="308626" y="280216"/>
                </a:moveTo>
                <a:lnTo>
                  <a:pt x="308626" y="2818017"/>
                </a:lnTo>
              </a:path>
            </a:pathLst>
          </a:custGeom>
          <a:gradFill>
            <a:gsLst>
              <a:gs pos="50000">
                <a:schemeClr val="bg1">
                  <a:lumMod val="8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14" name="立方体 15"/>
          <p:cNvSpPr/>
          <p:nvPr/>
        </p:nvSpPr>
        <p:spPr>
          <a:xfrm>
            <a:off x="6530480" y="3727423"/>
            <a:ext cx="467259" cy="2230351"/>
          </a:xfrm>
          <a:custGeom>
            <a:avLst/>
            <a:gdLst>
              <a:gd name="connsiteX0" fmla="*/ 0 w 608895"/>
              <a:gd name="connsiteY0" fmla="*/ 308290 h 2846091"/>
              <a:gd name="connsiteX1" fmla="*/ 300605 w 608895"/>
              <a:gd name="connsiteY1" fmla="*/ 308290 h 2846091"/>
              <a:gd name="connsiteX2" fmla="*/ 300605 w 608895"/>
              <a:gd name="connsiteY2" fmla="*/ 2846091 h 2846091"/>
              <a:gd name="connsiteX3" fmla="*/ 0 w 608895"/>
              <a:gd name="connsiteY3" fmla="*/ 2846091 h 2846091"/>
              <a:gd name="connsiteX4" fmla="*/ 0 w 608895"/>
              <a:gd name="connsiteY4" fmla="*/ 308290 h 2846091"/>
              <a:gd name="connsiteX0" fmla="*/ 300605 w 608895"/>
              <a:gd name="connsiteY0" fmla="*/ 308290 h 2846091"/>
              <a:gd name="connsiteX1" fmla="*/ 608895 w 608895"/>
              <a:gd name="connsiteY1" fmla="*/ 0 h 2846091"/>
              <a:gd name="connsiteX2" fmla="*/ 608895 w 608895"/>
              <a:gd name="connsiteY2" fmla="*/ 2537801 h 2846091"/>
              <a:gd name="connsiteX3" fmla="*/ 300605 w 608895"/>
              <a:gd name="connsiteY3" fmla="*/ 2846091 h 2846091"/>
              <a:gd name="connsiteX4" fmla="*/ 300605 w 608895"/>
              <a:gd name="connsiteY4" fmla="*/ 308290 h 2846091"/>
              <a:gd name="connsiteX0" fmla="*/ 0 w 608895"/>
              <a:gd name="connsiteY0" fmla="*/ 308290 h 2846091"/>
              <a:gd name="connsiteX1" fmla="*/ 308290 w 608895"/>
              <a:gd name="connsiteY1" fmla="*/ 0 h 2846091"/>
              <a:gd name="connsiteX2" fmla="*/ 608895 w 608895"/>
              <a:gd name="connsiteY2" fmla="*/ 0 h 2846091"/>
              <a:gd name="connsiteX3" fmla="*/ 300605 w 608895"/>
              <a:gd name="connsiteY3" fmla="*/ 308290 h 2846091"/>
              <a:gd name="connsiteX4" fmla="*/ 0 w 608895"/>
              <a:gd name="connsiteY4" fmla="*/ 308290 h 2846091"/>
              <a:gd name="connsiteX0" fmla="*/ 0 w 608895"/>
              <a:gd name="connsiteY0" fmla="*/ 308290 h 2846091"/>
              <a:gd name="connsiteX1" fmla="*/ 308290 w 608895"/>
              <a:gd name="connsiteY1" fmla="*/ 0 h 2846091"/>
              <a:gd name="connsiteX2" fmla="*/ 608895 w 608895"/>
              <a:gd name="connsiteY2" fmla="*/ 0 h 2846091"/>
              <a:gd name="connsiteX3" fmla="*/ 608895 w 608895"/>
              <a:gd name="connsiteY3" fmla="*/ 2537801 h 2846091"/>
              <a:gd name="connsiteX4" fmla="*/ 300605 w 608895"/>
              <a:gd name="connsiteY4" fmla="*/ 2846091 h 2846091"/>
              <a:gd name="connsiteX5" fmla="*/ 0 w 608895"/>
              <a:gd name="connsiteY5" fmla="*/ 2846091 h 2846091"/>
              <a:gd name="connsiteX6" fmla="*/ 0 w 608895"/>
              <a:gd name="connsiteY6" fmla="*/ 308290 h 2846091"/>
              <a:gd name="connsiteX7" fmla="*/ 0 w 608895"/>
              <a:gd name="connsiteY7" fmla="*/ 308290 h 2846091"/>
              <a:gd name="connsiteX8" fmla="*/ 300605 w 608895"/>
              <a:gd name="connsiteY8" fmla="*/ 308290 h 2846091"/>
              <a:gd name="connsiteX9" fmla="*/ 608895 w 608895"/>
              <a:gd name="connsiteY9" fmla="*/ 0 h 2846091"/>
              <a:gd name="connsiteX10" fmla="*/ 300605 w 608895"/>
              <a:gd name="connsiteY10" fmla="*/ 308290 h 2846091"/>
              <a:gd name="connsiteX11" fmla="*/ 300605 w 608895"/>
              <a:gd name="connsiteY11" fmla="*/ 2846091 h 2846091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846091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08895 w 612906"/>
              <a:gd name="connsiteY2" fmla="*/ 2537801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308290 w 612906"/>
              <a:gd name="connsiteY1" fmla="*/ 0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308290 h 2846091"/>
              <a:gd name="connsiteX1" fmla="*/ 308290 w 612906"/>
              <a:gd name="connsiteY1" fmla="*/ 0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846091 h 2846091"/>
              <a:gd name="connsiteX6" fmla="*/ 0 w 612906"/>
              <a:gd name="connsiteY6" fmla="*/ 308290 h 2846091"/>
              <a:gd name="connsiteX7" fmla="*/ 0 w 612906"/>
              <a:gd name="connsiteY7" fmla="*/ 308290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846091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12906 w 612906"/>
              <a:gd name="connsiteY2" fmla="*/ 2638064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308290 w 612906"/>
              <a:gd name="connsiteY1" fmla="*/ 0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308290 h 2846091"/>
              <a:gd name="connsiteX1" fmla="*/ 308290 w 612906"/>
              <a:gd name="connsiteY1" fmla="*/ 0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846091 h 2846091"/>
              <a:gd name="connsiteX6" fmla="*/ 0 w 612906"/>
              <a:gd name="connsiteY6" fmla="*/ 308290 h 2846091"/>
              <a:gd name="connsiteX7" fmla="*/ 0 w 612906"/>
              <a:gd name="connsiteY7" fmla="*/ 308290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846091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12906 w 612906"/>
              <a:gd name="connsiteY2" fmla="*/ 2638064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308290 w 612906"/>
              <a:gd name="connsiteY1" fmla="*/ 0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308290 h 2846091"/>
              <a:gd name="connsiteX1" fmla="*/ 308290 w 612906"/>
              <a:gd name="connsiteY1" fmla="*/ 0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513217 h 2846091"/>
              <a:gd name="connsiteX6" fmla="*/ 0 w 612906"/>
              <a:gd name="connsiteY6" fmla="*/ 308290 h 2846091"/>
              <a:gd name="connsiteX7" fmla="*/ 0 w 612906"/>
              <a:gd name="connsiteY7" fmla="*/ 308290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505196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12906 w 612906"/>
              <a:gd name="connsiteY2" fmla="*/ 2638064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308290 w 612906"/>
              <a:gd name="connsiteY1" fmla="*/ 0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308290 h 2846091"/>
              <a:gd name="connsiteX1" fmla="*/ 308290 w 612906"/>
              <a:gd name="connsiteY1" fmla="*/ 0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513217 h 2846091"/>
              <a:gd name="connsiteX6" fmla="*/ 0 w 612906"/>
              <a:gd name="connsiteY6" fmla="*/ 308290 h 2846091"/>
              <a:gd name="connsiteX7" fmla="*/ 0 w 612906"/>
              <a:gd name="connsiteY7" fmla="*/ 308290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505196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12906 w 612906"/>
              <a:gd name="connsiteY2" fmla="*/ 2638064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308290 w 612906"/>
              <a:gd name="connsiteY1" fmla="*/ 0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308290 h 2846091"/>
              <a:gd name="connsiteX1" fmla="*/ 308290 w 612906"/>
              <a:gd name="connsiteY1" fmla="*/ 0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617491 h 2846091"/>
              <a:gd name="connsiteX6" fmla="*/ 0 w 612906"/>
              <a:gd name="connsiteY6" fmla="*/ 308290 h 2846091"/>
              <a:gd name="connsiteX7" fmla="*/ 0 w 612906"/>
              <a:gd name="connsiteY7" fmla="*/ 308290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617491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12906 w 612906"/>
              <a:gd name="connsiteY2" fmla="*/ 2638064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308290 w 612906"/>
              <a:gd name="connsiteY1" fmla="*/ 0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308290 h 2846091"/>
              <a:gd name="connsiteX1" fmla="*/ 308290 w 612906"/>
              <a:gd name="connsiteY1" fmla="*/ 0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617491 h 2846091"/>
              <a:gd name="connsiteX6" fmla="*/ 0 w 612906"/>
              <a:gd name="connsiteY6" fmla="*/ 308290 h 2846091"/>
              <a:gd name="connsiteX7" fmla="*/ 0 w 612906"/>
              <a:gd name="connsiteY7" fmla="*/ 308290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617491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12906 w 612906"/>
              <a:gd name="connsiteY2" fmla="*/ 2638064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308290 w 612906"/>
              <a:gd name="connsiteY1" fmla="*/ 0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308290 h 2846091"/>
              <a:gd name="connsiteX1" fmla="*/ 304279 w 612906"/>
              <a:gd name="connsiteY1" fmla="*/ 68179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617491 h 2846091"/>
              <a:gd name="connsiteX6" fmla="*/ 0 w 612906"/>
              <a:gd name="connsiteY6" fmla="*/ 308290 h 2846091"/>
              <a:gd name="connsiteX7" fmla="*/ 0 w 612906"/>
              <a:gd name="connsiteY7" fmla="*/ 308290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0 w 612906"/>
              <a:gd name="connsiteY0" fmla="*/ 352405 h 2890206"/>
              <a:gd name="connsiteX1" fmla="*/ 300605 w 612906"/>
              <a:gd name="connsiteY1" fmla="*/ 352405 h 2890206"/>
              <a:gd name="connsiteX2" fmla="*/ 300605 w 612906"/>
              <a:gd name="connsiteY2" fmla="*/ 2890206 h 2890206"/>
              <a:gd name="connsiteX3" fmla="*/ 0 w 612906"/>
              <a:gd name="connsiteY3" fmla="*/ 2661606 h 2890206"/>
              <a:gd name="connsiteX4" fmla="*/ 0 w 612906"/>
              <a:gd name="connsiteY4" fmla="*/ 352405 h 2890206"/>
              <a:gd name="connsiteX0" fmla="*/ 300605 w 612906"/>
              <a:gd name="connsiteY0" fmla="*/ 352405 h 2890206"/>
              <a:gd name="connsiteX1" fmla="*/ 608895 w 612906"/>
              <a:gd name="connsiteY1" fmla="*/ 44115 h 2890206"/>
              <a:gd name="connsiteX2" fmla="*/ 612906 w 612906"/>
              <a:gd name="connsiteY2" fmla="*/ 2682179 h 2890206"/>
              <a:gd name="connsiteX3" fmla="*/ 300605 w 612906"/>
              <a:gd name="connsiteY3" fmla="*/ 2890206 h 2890206"/>
              <a:gd name="connsiteX4" fmla="*/ 300605 w 612906"/>
              <a:gd name="connsiteY4" fmla="*/ 352405 h 2890206"/>
              <a:gd name="connsiteX0" fmla="*/ 0 w 612906"/>
              <a:gd name="connsiteY0" fmla="*/ 352405 h 2890206"/>
              <a:gd name="connsiteX1" fmla="*/ 460690 w 612906"/>
              <a:gd name="connsiteY1" fmla="*/ 0 h 2890206"/>
              <a:gd name="connsiteX2" fmla="*/ 608895 w 612906"/>
              <a:gd name="connsiteY2" fmla="*/ 44115 h 2890206"/>
              <a:gd name="connsiteX3" fmla="*/ 300605 w 612906"/>
              <a:gd name="connsiteY3" fmla="*/ 352405 h 2890206"/>
              <a:gd name="connsiteX4" fmla="*/ 0 w 612906"/>
              <a:gd name="connsiteY4" fmla="*/ 352405 h 2890206"/>
              <a:gd name="connsiteX0" fmla="*/ 0 w 612906"/>
              <a:gd name="connsiteY0" fmla="*/ 352405 h 2890206"/>
              <a:gd name="connsiteX1" fmla="*/ 304279 w 612906"/>
              <a:gd name="connsiteY1" fmla="*/ 112294 h 2890206"/>
              <a:gd name="connsiteX2" fmla="*/ 608895 w 612906"/>
              <a:gd name="connsiteY2" fmla="*/ 44115 h 2890206"/>
              <a:gd name="connsiteX3" fmla="*/ 612906 w 612906"/>
              <a:gd name="connsiteY3" fmla="*/ 2682179 h 2890206"/>
              <a:gd name="connsiteX4" fmla="*/ 300605 w 612906"/>
              <a:gd name="connsiteY4" fmla="*/ 2890206 h 2890206"/>
              <a:gd name="connsiteX5" fmla="*/ 0 w 612906"/>
              <a:gd name="connsiteY5" fmla="*/ 2661606 h 2890206"/>
              <a:gd name="connsiteX6" fmla="*/ 0 w 612906"/>
              <a:gd name="connsiteY6" fmla="*/ 352405 h 2890206"/>
              <a:gd name="connsiteX7" fmla="*/ 0 w 612906"/>
              <a:gd name="connsiteY7" fmla="*/ 352405 h 2890206"/>
              <a:gd name="connsiteX8" fmla="*/ 300605 w 612906"/>
              <a:gd name="connsiteY8" fmla="*/ 352405 h 2890206"/>
              <a:gd name="connsiteX9" fmla="*/ 608895 w 612906"/>
              <a:gd name="connsiteY9" fmla="*/ 44115 h 2890206"/>
              <a:gd name="connsiteX10" fmla="*/ 300605 w 612906"/>
              <a:gd name="connsiteY10" fmla="*/ 352405 h 2890206"/>
              <a:gd name="connsiteX11" fmla="*/ 300605 w 612906"/>
              <a:gd name="connsiteY11" fmla="*/ 2890206 h 2890206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617491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12906 w 612906"/>
              <a:gd name="connsiteY2" fmla="*/ 2638064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284226 w 612906"/>
              <a:gd name="connsiteY1" fmla="*/ 44116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308290 h 2846091"/>
              <a:gd name="connsiteX1" fmla="*/ 304279 w 612906"/>
              <a:gd name="connsiteY1" fmla="*/ 68179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617491 h 2846091"/>
              <a:gd name="connsiteX6" fmla="*/ 0 w 612906"/>
              <a:gd name="connsiteY6" fmla="*/ 308290 h 2846091"/>
              <a:gd name="connsiteX7" fmla="*/ 0 w 612906"/>
              <a:gd name="connsiteY7" fmla="*/ 308290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617491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12906 w 612906"/>
              <a:gd name="connsiteY2" fmla="*/ 2638064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284226 w 612906"/>
              <a:gd name="connsiteY1" fmla="*/ 28074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308290 h 2846091"/>
              <a:gd name="connsiteX1" fmla="*/ 304279 w 612906"/>
              <a:gd name="connsiteY1" fmla="*/ 68179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617491 h 2846091"/>
              <a:gd name="connsiteX6" fmla="*/ 0 w 612906"/>
              <a:gd name="connsiteY6" fmla="*/ 308290 h 2846091"/>
              <a:gd name="connsiteX7" fmla="*/ 0 w 612906"/>
              <a:gd name="connsiteY7" fmla="*/ 308290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617491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12906 w 612906"/>
              <a:gd name="connsiteY2" fmla="*/ 2638064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284226 w 612906"/>
              <a:gd name="connsiteY1" fmla="*/ 28074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308290 h 2846091"/>
              <a:gd name="connsiteX1" fmla="*/ 280215 w 612906"/>
              <a:gd name="connsiteY1" fmla="*/ 28074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617491 h 2846091"/>
              <a:gd name="connsiteX6" fmla="*/ 0 w 612906"/>
              <a:gd name="connsiteY6" fmla="*/ 308290 h 2846091"/>
              <a:gd name="connsiteX7" fmla="*/ 0 w 612906"/>
              <a:gd name="connsiteY7" fmla="*/ 308290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617491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12906 w 612906"/>
              <a:gd name="connsiteY2" fmla="*/ 2638064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284226 w 612906"/>
              <a:gd name="connsiteY1" fmla="*/ 28074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308290 h 2846091"/>
              <a:gd name="connsiteX1" fmla="*/ 280215 w 612906"/>
              <a:gd name="connsiteY1" fmla="*/ 28074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617491 h 2846091"/>
              <a:gd name="connsiteX6" fmla="*/ 0 w 612906"/>
              <a:gd name="connsiteY6" fmla="*/ 308290 h 2846091"/>
              <a:gd name="connsiteX7" fmla="*/ 8021 w 612906"/>
              <a:gd name="connsiteY7" fmla="*/ 151880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617491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12906 w 612906"/>
              <a:gd name="connsiteY2" fmla="*/ 2638064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284226 w 612906"/>
              <a:gd name="connsiteY1" fmla="*/ 28074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308290 h 2846091"/>
              <a:gd name="connsiteX1" fmla="*/ 280215 w 612906"/>
              <a:gd name="connsiteY1" fmla="*/ 28074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617491 h 2846091"/>
              <a:gd name="connsiteX6" fmla="*/ 0 w 612906"/>
              <a:gd name="connsiteY6" fmla="*/ 308290 h 2846091"/>
              <a:gd name="connsiteX7" fmla="*/ 24063 w 612906"/>
              <a:gd name="connsiteY7" fmla="*/ 163911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617491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12906 w 612906"/>
              <a:gd name="connsiteY2" fmla="*/ 2638064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284226 w 612906"/>
              <a:gd name="connsiteY1" fmla="*/ 28074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308290 h 2846091"/>
              <a:gd name="connsiteX1" fmla="*/ 280215 w 612906"/>
              <a:gd name="connsiteY1" fmla="*/ 28074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617491 h 2846091"/>
              <a:gd name="connsiteX6" fmla="*/ 0 w 612906"/>
              <a:gd name="connsiteY6" fmla="*/ 308290 h 2846091"/>
              <a:gd name="connsiteX7" fmla="*/ 52137 w 612906"/>
              <a:gd name="connsiteY7" fmla="*/ 175943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617491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12906 w 612906"/>
              <a:gd name="connsiteY2" fmla="*/ 2638064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284226 w 612906"/>
              <a:gd name="connsiteY1" fmla="*/ 28074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308290 h 2846091"/>
              <a:gd name="connsiteX1" fmla="*/ 280215 w 612906"/>
              <a:gd name="connsiteY1" fmla="*/ 28074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617491 h 2846091"/>
              <a:gd name="connsiteX6" fmla="*/ 0 w 612906"/>
              <a:gd name="connsiteY6" fmla="*/ 308290 h 2846091"/>
              <a:gd name="connsiteX7" fmla="*/ 12032 w 612906"/>
              <a:gd name="connsiteY7" fmla="*/ 151880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617491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12906 w 612906"/>
              <a:gd name="connsiteY2" fmla="*/ 2638064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284226 w 612906"/>
              <a:gd name="connsiteY1" fmla="*/ 28074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147869 h 2846091"/>
              <a:gd name="connsiteX1" fmla="*/ 280215 w 612906"/>
              <a:gd name="connsiteY1" fmla="*/ 28074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617491 h 2846091"/>
              <a:gd name="connsiteX6" fmla="*/ 0 w 612906"/>
              <a:gd name="connsiteY6" fmla="*/ 147869 h 2846091"/>
              <a:gd name="connsiteX7" fmla="*/ 12032 w 612906"/>
              <a:gd name="connsiteY7" fmla="*/ 151880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617491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12906 w 612906"/>
              <a:gd name="connsiteY2" fmla="*/ 2638064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284226 w 612906"/>
              <a:gd name="connsiteY1" fmla="*/ 28074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147869 h 2846091"/>
              <a:gd name="connsiteX1" fmla="*/ 280215 w 612906"/>
              <a:gd name="connsiteY1" fmla="*/ 28074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617491 h 2846091"/>
              <a:gd name="connsiteX6" fmla="*/ 0 w 612906"/>
              <a:gd name="connsiteY6" fmla="*/ 147869 h 2846091"/>
              <a:gd name="connsiteX7" fmla="*/ 52137 w 612906"/>
              <a:gd name="connsiteY7" fmla="*/ 175943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12031 w 624937"/>
              <a:gd name="connsiteY0" fmla="*/ 308290 h 2846091"/>
              <a:gd name="connsiteX1" fmla="*/ 312636 w 624937"/>
              <a:gd name="connsiteY1" fmla="*/ 308290 h 2846091"/>
              <a:gd name="connsiteX2" fmla="*/ 312636 w 624937"/>
              <a:gd name="connsiteY2" fmla="*/ 2846091 h 2846091"/>
              <a:gd name="connsiteX3" fmla="*/ 12031 w 624937"/>
              <a:gd name="connsiteY3" fmla="*/ 2617491 h 2846091"/>
              <a:gd name="connsiteX4" fmla="*/ 12031 w 624937"/>
              <a:gd name="connsiteY4" fmla="*/ 308290 h 2846091"/>
              <a:gd name="connsiteX0" fmla="*/ 312636 w 624937"/>
              <a:gd name="connsiteY0" fmla="*/ 308290 h 2846091"/>
              <a:gd name="connsiteX1" fmla="*/ 620926 w 624937"/>
              <a:gd name="connsiteY1" fmla="*/ 0 h 2846091"/>
              <a:gd name="connsiteX2" fmla="*/ 624937 w 624937"/>
              <a:gd name="connsiteY2" fmla="*/ 2638064 h 2846091"/>
              <a:gd name="connsiteX3" fmla="*/ 312636 w 624937"/>
              <a:gd name="connsiteY3" fmla="*/ 2846091 h 2846091"/>
              <a:gd name="connsiteX4" fmla="*/ 312636 w 624937"/>
              <a:gd name="connsiteY4" fmla="*/ 308290 h 2846091"/>
              <a:gd name="connsiteX0" fmla="*/ 12031 w 624937"/>
              <a:gd name="connsiteY0" fmla="*/ 308290 h 2846091"/>
              <a:gd name="connsiteX1" fmla="*/ 296257 w 624937"/>
              <a:gd name="connsiteY1" fmla="*/ 28074 h 2846091"/>
              <a:gd name="connsiteX2" fmla="*/ 620926 w 624937"/>
              <a:gd name="connsiteY2" fmla="*/ 0 h 2846091"/>
              <a:gd name="connsiteX3" fmla="*/ 312636 w 624937"/>
              <a:gd name="connsiteY3" fmla="*/ 308290 h 2846091"/>
              <a:gd name="connsiteX4" fmla="*/ 12031 w 624937"/>
              <a:gd name="connsiteY4" fmla="*/ 308290 h 2846091"/>
              <a:gd name="connsiteX0" fmla="*/ 12031 w 624937"/>
              <a:gd name="connsiteY0" fmla="*/ 147869 h 2846091"/>
              <a:gd name="connsiteX1" fmla="*/ 292246 w 624937"/>
              <a:gd name="connsiteY1" fmla="*/ 28074 h 2846091"/>
              <a:gd name="connsiteX2" fmla="*/ 620926 w 624937"/>
              <a:gd name="connsiteY2" fmla="*/ 0 h 2846091"/>
              <a:gd name="connsiteX3" fmla="*/ 624937 w 624937"/>
              <a:gd name="connsiteY3" fmla="*/ 2638064 h 2846091"/>
              <a:gd name="connsiteX4" fmla="*/ 312636 w 624937"/>
              <a:gd name="connsiteY4" fmla="*/ 2846091 h 2846091"/>
              <a:gd name="connsiteX5" fmla="*/ 12031 w 624937"/>
              <a:gd name="connsiteY5" fmla="*/ 2617491 h 2846091"/>
              <a:gd name="connsiteX6" fmla="*/ 12031 w 624937"/>
              <a:gd name="connsiteY6" fmla="*/ 147869 h 2846091"/>
              <a:gd name="connsiteX7" fmla="*/ 0 w 624937"/>
              <a:gd name="connsiteY7" fmla="*/ 143858 h 2846091"/>
              <a:gd name="connsiteX8" fmla="*/ 312636 w 624937"/>
              <a:gd name="connsiteY8" fmla="*/ 308290 h 2846091"/>
              <a:gd name="connsiteX9" fmla="*/ 620926 w 624937"/>
              <a:gd name="connsiteY9" fmla="*/ 0 h 2846091"/>
              <a:gd name="connsiteX10" fmla="*/ 312636 w 624937"/>
              <a:gd name="connsiteY10" fmla="*/ 308290 h 2846091"/>
              <a:gd name="connsiteX11" fmla="*/ 312636 w 624937"/>
              <a:gd name="connsiteY11" fmla="*/ 2846091 h 2846091"/>
              <a:gd name="connsiteX0" fmla="*/ 0 w 612906"/>
              <a:gd name="connsiteY0" fmla="*/ 308290 h 2846091"/>
              <a:gd name="connsiteX1" fmla="*/ 300605 w 612906"/>
              <a:gd name="connsiteY1" fmla="*/ 308290 h 2846091"/>
              <a:gd name="connsiteX2" fmla="*/ 300605 w 612906"/>
              <a:gd name="connsiteY2" fmla="*/ 2846091 h 2846091"/>
              <a:gd name="connsiteX3" fmla="*/ 0 w 612906"/>
              <a:gd name="connsiteY3" fmla="*/ 2617491 h 2846091"/>
              <a:gd name="connsiteX4" fmla="*/ 0 w 612906"/>
              <a:gd name="connsiteY4" fmla="*/ 308290 h 2846091"/>
              <a:gd name="connsiteX0" fmla="*/ 300605 w 612906"/>
              <a:gd name="connsiteY0" fmla="*/ 308290 h 2846091"/>
              <a:gd name="connsiteX1" fmla="*/ 608895 w 612906"/>
              <a:gd name="connsiteY1" fmla="*/ 0 h 2846091"/>
              <a:gd name="connsiteX2" fmla="*/ 612906 w 612906"/>
              <a:gd name="connsiteY2" fmla="*/ 2638064 h 2846091"/>
              <a:gd name="connsiteX3" fmla="*/ 300605 w 612906"/>
              <a:gd name="connsiteY3" fmla="*/ 2846091 h 2846091"/>
              <a:gd name="connsiteX4" fmla="*/ 300605 w 612906"/>
              <a:gd name="connsiteY4" fmla="*/ 308290 h 2846091"/>
              <a:gd name="connsiteX0" fmla="*/ 0 w 612906"/>
              <a:gd name="connsiteY0" fmla="*/ 308290 h 2846091"/>
              <a:gd name="connsiteX1" fmla="*/ 284226 w 612906"/>
              <a:gd name="connsiteY1" fmla="*/ 28074 h 2846091"/>
              <a:gd name="connsiteX2" fmla="*/ 608895 w 612906"/>
              <a:gd name="connsiteY2" fmla="*/ 0 h 2846091"/>
              <a:gd name="connsiteX3" fmla="*/ 300605 w 612906"/>
              <a:gd name="connsiteY3" fmla="*/ 308290 h 2846091"/>
              <a:gd name="connsiteX4" fmla="*/ 0 w 612906"/>
              <a:gd name="connsiteY4" fmla="*/ 308290 h 2846091"/>
              <a:gd name="connsiteX0" fmla="*/ 0 w 612906"/>
              <a:gd name="connsiteY0" fmla="*/ 147869 h 2846091"/>
              <a:gd name="connsiteX1" fmla="*/ 280215 w 612906"/>
              <a:gd name="connsiteY1" fmla="*/ 28074 h 2846091"/>
              <a:gd name="connsiteX2" fmla="*/ 608895 w 612906"/>
              <a:gd name="connsiteY2" fmla="*/ 0 h 2846091"/>
              <a:gd name="connsiteX3" fmla="*/ 612906 w 612906"/>
              <a:gd name="connsiteY3" fmla="*/ 2638064 h 2846091"/>
              <a:gd name="connsiteX4" fmla="*/ 300605 w 612906"/>
              <a:gd name="connsiteY4" fmla="*/ 2846091 h 2846091"/>
              <a:gd name="connsiteX5" fmla="*/ 0 w 612906"/>
              <a:gd name="connsiteY5" fmla="*/ 2617491 h 2846091"/>
              <a:gd name="connsiteX6" fmla="*/ 0 w 612906"/>
              <a:gd name="connsiteY6" fmla="*/ 147869 h 2846091"/>
              <a:gd name="connsiteX7" fmla="*/ 0 w 612906"/>
              <a:gd name="connsiteY7" fmla="*/ 151879 h 2846091"/>
              <a:gd name="connsiteX8" fmla="*/ 300605 w 612906"/>
              <a:gd name="connsiteY8" fmla="*/ 308290 h 2846091"/>
              <a:gd name="connsiteX9" fmla="*/ 608895 w 612906"/>
              <a:gd name="connsiteY9" fmla="*/ 0 h 2846091"/>
              <a:gd name="connsiteX10" fmla="*/ 300605 w 612906"/>
              <a:gd name="connsiteY10" fmla="*/ 308290 h 2846091"/>
              <a:gd name="connsiteX11" fmla="*/ 300605 w 612906"/>
              <a:gd name="connsiteY11" fmla="*/ 2846091 h 2846091"/>
              <a:gd name="connsiteX0" fmla="*/ 8021 w 620927"/>
              <a:gd name="connsiteY0" fmla="*/ 308290 h 2846091"/>
              <a:gd name="connsiteX1" fmla="*/ 308626 w 620927"/>
              <a:gd name="connsiteY1" fmla="*/ 308290 h 2846091"/>
              <a:gd name="connsiteX2" fmla="*/ 308626 w 620927"/>
              <a:gd name="connsiteY2" fmla="*/ 2846091 h 2846091"/>
              <a:gd name="connsiteX3" fmla="*/ 8021 w 620927"/>
              <a:gd name="connsiteY3" fmla="*/ 2617491 h 2846091"/>
              <a:gd name="connsiteX4" fmla="*/ 8021 w 620927"/>
              <a:gd name="connsiteY4" fmla="*/ 308290 h 2846091"/>
              <a:gd name="connsiteX0" fmla="*/ 308626 w 620927"/>
              <a:gd name="connsiteY0" fmla="*/ 308290 h 2846091"/>
              <a:gd name="connsiteX1" fmla="*/ 616916 w 620927"/>
              <a:gd name="connsiteY1" fmla="*/ 0 h 2846091"/>
              <a:gd name="connsiteX2" fmla="*/ 620927 w 620927"/>
              <a:gd name="connsiteY2" fmla="*/ 2638064 h 2846091"/>
              <a:gd name="connsiteX3" fmla="*/ 308626 w 620927"/>
              <a:gd name="connsiteY3" fmla="*/ 2846091 h 2846091"/>
              <a:gd name="connsiteX4" fmla="*/ 308626 w 620927"/>
              <a:gd name="connsiteY4" fmla="*/ 308290 h 2846091"/>
              <a:gd name="connsiteX0" fmla="*/ 0 w 620927"/>
              <a:gd name="connsiteY0" fmla="*/ 147869 h 2846091"/>
              <a:gd name="connsiteX1" fmla="*/ 292247 w 620927"/>
              <a:gd name="connsiteY1" fmla="*/ 28074 h 2846091"/>
              <a:gd name="connsiteX2" fmla="*/ 616916 w 620927"/>
              <a:gd name="connsiteY2" fmla="*/ 0 h 2846091"/>
              <a:gd name="connsiteX3" fmla="*/ 308626 w 620927"/>
              <a:gd name="connsiteY3" fmla="*/ 308290 h 2846091"/>
              <a:gd name="connsiteX4" fmla="*/ 0 w 620927"/>
              <a:gd name="connsiteY4" fmla="*/ 147869 h 2846091"/>
              <a:gd name="connsiteX0" fmla="*/ 8021 w 620927"/>
              <a:gd name="connsiteY0" fmla="*/ 147869 h 2846091"/>
              <a:gd name="connsiteX1" fmla="*/ 288236 w 620927"/>
              <a:gd name="connsiteY1" fmla="*/ 28074 h 2846091"/>
              <a:gd name="connsiteX2" fmla="*/ 616916 w 620927"/>
              <a:gd name="connsiteY2" fmla="*/ 0 h 2846091"/>
              <a:gd name="connsiteX3" fmla="*/ 620927 w 620927"/>
              <a:gd name="connsiteY3" fmla="*/ 2638064 h 2846091"/>
              <a:gd name="connsiteX4" fmla="*/ 308626 w 620927"/>
              <a:gd name="connsiteY4" fmla="*/ 2846091 h 2846091"/>
              <a:gd name="connsiteX5" fmla="*/ 8021 w 620927"/>
              <a:gd name="connsiteY5" fmla="*/ 2617491 h 2846091"/>
              <a:gd name="connsiteX6" fmla="*/ 8021 w 620927"/>
              <a:gd name="connsiteY6" fmla="*/ 147869 h 2846091"/>
              <a:gd name="connsiteX7" fmla="*/ 8021 w 620927"/>
              <a:gd name="connsiteY7" fmla="*/ 151879 h 2846091"/>
              <a:gd name="connsiteX8" fmla="*/ 308626 w 620927"/>
              <a:gd name="connsiteY8" fmla="*/ 308290 h 2846091"/>
              <a:gd name="connsiteX9" fmla="*/ 616916 w 620927"/>
              <a:gd name="connsiteY9" fmla="*/ 0 h 2846091"/>
              <a:gd name="connsiteX10" fmla="*/ 308626 w 620927"/>
              <a:gd name="connsiteY10" fmla="*/ 308290 h 2846091"/>
              <a:gd name="connsiteX11" fmla="*/ 308626 w 620927"/>
              <a:gd name="connsiteY11" fmla="*/ 2846091 h 2846091"/>
              <a:gd name="connsiteX0" fmla="*/ 8021 w 620927"/>
              <a:gd name="connsiteY0" fmla="*/ 308290 h 2846091"/>
              <a:gd name="connsiteX1" fmla="*/ 308626 w 620927"/>
              <a:gd name="connsiteY1" fmla="*/ 308290 h 2846091"/>
              <a:gd name="connsiteX2" fmla="*/ 308626 w 620927"/>
              <a:gd name="connsiteY2" fmla="*/ 2846091 h 2846091"/>
              <a:gd name="connsiteX3" fmla="*/ 8021 w 620927"/>
              <a:gd name="connsiteY3" fmla="*/ 2617491 h 2846091"/>
              <a:gd name="connsiteX4" fmla="*/ 8021 w 620927"/>
              <a:gd name="connsiteY4" fmla="*/ 308290 h 2846091"/>
              <a:gd name="connsiteX0" fmla="*/ 308626 w 620927"/>
              <a:gd name="connsiteY0" fmla="*/ 308290 h 2846091"/>
              <a:gd name="connsiteX1" fmla="*/ 616916 w 620927"/>
              <a:gd name="connsiteY1" fmla="*/ 0 h 2846091"/>
              <a:gd name="connsiteX2" fmla="*/ 620927 w 620927"/>
              <a:gd name="connsiteY2" fmla="*/ 2638064 h 2846091"/>
              <a:gd name="connsiteX3" fmla="*/ 308626 w 620927"/>
              <a:gd name="connsiteY3" fmla="*/ 2846091 h 2846091"/>
              <a:gd name="connsiteX4" fmla="*/ 308626 w 620927"/>
              <a:gd name="connsiteY4" fmla="*/ 308290 h 2846091"/>
              <a:gd name="connsiteX0" fmla="*/ 0 w 620927"/>
              <a:gd name="connsiteY0" fmla="*/ 147869 h 2846091"/>
              <a:gd name="connsiteX1" fmla="*/ 292247 w 620927"/>
              <a:gd name="connsiteY1" fmla="*/ 28074 h 2846091"/>
              <a:gd name="connsiteX2" fmla="*/ 616916 w 620927"/>
              <a:gd name="connsiteY2" fmla="*/ 0 h 2846091"/>
              <a:gd name="connsiteX3" fmla="*/ 308626 w 620927"/>
              <a:gd name="connsiteY3" fmla="*/ 308290 h 2846091"/>
              <a:gd name="connsiteX4" fmla="*/ 0 w 620927"/>
              <a:gd name="connsiteY4" fmla="*/ 147869 h 2846091"/>
              <a:gd name="connsiteX0" fmla="*/ 8021 w 620927"/>
              <a:gd name="connsiteY0" fmla="*/ 147869 h 2846091"/>
              <a:gd name="connsiteX1" fmla="*/ 288236 w 620927"/>
              <a:gd name="connsiteY1" fmla="*/ 28074 h 2846091"/>
              <a:gd name="connsiteX2" fmla="*/ 616916 w 620927"/>
              <a:gd name="connsiteY2" fmla="*/ 0 h 2846091"/>
              <a:gd name="connsiteX3" fmla="*/ 620927 w 620927"/>
              <a:gd name="connsiteY3" fmla="*/ 2638064 h 2846091"/>
              <a:gd name="connsiteX4" fmla="*/ 308626 w 620927"/>
              <a:gd name="connsiteY4" fmla="*/ 2846091 h 2846091"/>
              <a:gd name="connsiteX5" fmla="*/ 8021 w 620927"/>
              <a:gd name="connsiteY5" fmla="*/ 2617491 h 2846091"/>
              <a:gd name="connsiteX6" fmla="*/ 8021 w 620927"/>
              <a:gd name="connsiteY6" fmla="*/ 147869 h 2846091"/>
              <a:gd name="connsiteX7" fmla="*/ 52137 w 620927"/>
              <a:gd name="connsiteY7" fmla="*/ 195995 h 2846091"/>
              <a:gd name="connsiteX8" fmla="*/ 308626 w 620927"/>
              <a:gd name="connsiteY8" fmla="*/ 308290 h 2846091"/>
              <a:gd name="connsiteX9" fmla="*/ 616916 w 620927"/>
              <a:gd name="connsiteY9" fmla="*/ 0 h 2846091"/>
              <a:gd name="connsiteX10" fmla="*/ 308626 w 620927"/>
              <a:gd name="connsiteY10" fmla="*/ 308290 h 2846091"/>
              <a:gd name="connsiteX11" fmla="*/ 308626 w 620927"/>
              <a:gd name="connsiteY11" fmla="*/ 2846091 h 2846091"/>
              <a:gd name="connsiteX0" fmla="*/ 8021 w 620927"/>
              <a:gd name="connsiteY0" fmla="*/ 308290 h 2846091"/>
              <a:gd name="connsiteX1" fmla="*/ 308626 w 620927"/>
              <a:gd name="connsiteY1" fmla="*/ 308290 h 2846091"/>
              <a:gd name="connsiteX2" fmla="*/ 308626 w 620927"/>
              <a:gd name="connsiteY2" fmla="*/ 2846091 h 2846091"/>
              <a:gd name="connsiteX3" fmla="*/ 8021 w 620927"/>
              <a:gd name="connsiteY3" fmla="*/ 2617491 h 2846091"/>
              <a:gd name="connsiteX4" fmla="*/ 8021 w 620927"/>
              <a:gd name="connsiteY4" fmla="*/ 308290 h 2846091"/>
              <a:gd name="connsiteX0" fmla="*/ 308626 w 620927"/>
              <a:gd name="connsiteY0" fmla="*/ 308290 h 2846091"/>
              <a:gd name="connsiteX1" fmla="*/ 616916 w 620927"/>
              <a:gd name="connsiteY1" fmla="*/ 0 h 2846091"/>
              <a:gd name="connsiteX2" fmla="*/ 620927 w 620927"/>
              <a:gd name="connsiteY2" fmla="*/ 2638064 h 2846091"/>
              <a:gd name="connsiteX3" fmla="*/ 308626 w 620927"/>
              <a:gd name="connsiteY3" fmla="*/ 2846091 h 2846091"/>
              <a:gd name="connsiteX4" fmla="*/ 308626 w 620927"/>
              <a:gd name="connsiteY4" fmla="*/ 308290 h 2846091"/>
              <a:gd name="connsiteX0" fmla="*/ 0 w 620927"/>
              <a:gd name="connsiteY0" fmla="*/ 147869 h 2846091"/>
              <a:gd name="connsiteX1" fmla="*/ 292247 w 620927"/>
              <a:gd name="connsiteY1" fmla="*/ 28074 h 2846091"/>
              <a:gd name="connsiteX2" fmla="*/ 616916 w 620927"/>
              <a:gd name="connsiteY2" fmla="*/ 0 h 2846091"/>
              <a:gd name="connsiteX3" fmla="*/ 308626 w 620927"/>
              <a:gd name="connsiteY3" fmla="*/ 308290 h 2846091"/>
              <a:gd name="connsiteX4" fmla="*/ 0 w 620927"/>
              <a:gd name="connsiteY4" fmla="*/ 147869 h 2846091"/>
              <a:gd name="connsiteX0" fmla="*/ 8021 w 620927"/>
              <a:gd name="connsiteY0" fmla="*/ 147869 h 2846091"/>
              <a:gd name="connsiteX1" fmla="*/ 288236 w 620927"/>
              <a:gd name="connsiteY1" fmla="*/ 28074 h 2846091"/>
              <a:gd name="connsiteX2" fmla="*/ 616916 w 620927"/>
              <a:gd name="connsiteY2" fmla="*/ 0 h 2846091"/>
              <a:gd name="connsiteX3" fmla="*/ 620927 w 620927"/>
              <a:gd name="connsiteY3" fmla="*/ 2638064 h 2846091"/>
              <a:gd name="connsiteX4" fmla="*/ 308626 w 620927"/>
              <a:gd name="connsiteY4" fmla="*/ 2846091 h 2846091"/>
              <a:gd name="connsiteX5" fmla="*/ 8021 w 620927"/>
              <a:gd name="connsiteY5" fmla="*/ 2617491 h 2846091"/>
              <a:gd name="connsiteX6" fmla="*/ 8021 w 620927"/>
              <a:gd name="connsiteY6" fmla="*/ 147869 h 2846091"/>
              <a:gd name="connsiteX7" fmla="*/ 4011 w 620927"/>
              <a:gd name="connsiteY7" fmla="*/ 143858 h 2846091"/>
              <a:gd name="connsiteX8" fmla="*/ 308626 w 620927"/>
              <a:gd name="connsiteY8" fmla="*/ 308290 h 2846091"/>
              <a:gd name="connsiteX9" fmla="*/ 616916 w 620927"/>
              <a:gd name="connsiteY9" fmla="*/ 0 h 2846091"/>
              <a:gd name="connsiteX10" fmla="*/ 308626 w 620927"/>
              <a:gd name="connsiteY10" fmla="*/ 308290 h 2846091"/>
              <a:gd name="connsiteX11" fmla="*/ 308626 w 620927"/>
              <a:gd name="connsiteY11" fmla="*/ 2846091 h 2846091"/>
              <a:gd name="connsiteX0" fmla="*/ 4010 w 620927"/>
              <a:gd name="connsiteY0" fmla="*/ 147869 h 2846091"/>
              <a:gd name="connsiteX1" fmla="*/ 308626 w 620927"/>
              <a:gd name="connsiteY1" fmla="*/ 308290 h 2846091"/>
              <a:gd name="connsiteX2" fmla="*/ 308626 w 620927"/>
              <a:gd name="connsiteY2" fmla="*/ 2846091 h 2846091"/>
              <a:gd name="connsiteX3" fmla="*/ 8021 w 620927"/>
              <a:gd name="connsiteY3" fmla="*/ 2617491 h 2846091"/>
              <a:gd name="connsiteX4" fmla="*/ 4010 w 620927"/>
              <a:gd name="connsiteY4" fmla="*/ 147869 h 2846091"/>
              <a:gd name="connsiteX0" fmla="*/ 308626 w 620927"/>
              <a:gd name="connsiteY0" fmla="*/ 308290 h 2846091"/>
              <a:gd name="connsiteX1" fmla="*/ 616916 w 620927"/>
              <a:gd name="connsiteY1" fmla="*/ 0 h 2846091"/>
              <a:gd name="connsiteX2" fmla="*/ 620927 w 620927"/>
              <a:gd name="connsiteY2" fmla="*/ 2638064 h 2846091"/>
              <a:gd name="connsiteX3" fmla="*/ 308626 w 620927"/>
              <a:gd name="connsiteY3" fmla="*/ 2846091 h 2846091"/>
              <a:gd name="connsiteX4" fmla="*/ 308626 w 620927"/>
              <a:gd name="connsiteY4" fmla="*/ 308290 h 2846091"/>
              <a:gd name="connsiteX0" fmla="*/ 0 w 620927"/>
              <a:gd name="connsiteY0" fmla="*/ 147869 h 2846091"/>
              <a:gd name="connsiteX1" fmla="*/ 292247 w 620927"/>
              <a:gd name="connsiteY1" fmla="*/ 28074 h 2846091"/>
              <a:gd name="connsiteX2" fmla="*/ 616916 w 620927"/>
              <a:gd name="connsiteY2" fmla="*/ 0 h 2846091"/>
              <a:gd name="connsiteX3" fmla="*/ 308626 w 620927"/>
              <a:gd name="connsiteY3" fmla="*/ 308290 h 2846091"/>
              <a:gd name="connsiteX4" fmla="*/ 0 w 620927"/>
              <a:gd name="connsiteY4" fmla="*/ 147869 h 2846091"/>
              <a:gd name="connsiteX0" fmla="*/ 8021 w 620927"/>
              <a:gd name="connsiteY0" fmla="*/ 147869 h 2846091"/>
              <a:gd name="connsiteX1" fmla="*/ 288236 w 620927"/>
              <a:gd name="connsiteY1" fmla="*/ 28074 h 2846091"/>
              <a:gd name="connsiteX2" fmla="*/ 616916 w 620927"/>
              <a:gd name="connsiteY2" fmla="*/ 0 h 2846091"/>
              <a:gd name="connsiteX3" fmla="*/ 620927 w 620927"/>
              <a:gd name="connsiteY3" fmla="*/ 2638064 h 2846091"/>
              <a:gd name="connsiteX4" fmla="*/ 308626 w 620927"/>
              <a:gd name="connsiteY4" fmla="*/ 2846091 h 2846091"/>
              <a:gd name="connsiteX5" fmla="*/ 8021 w 620927"/>
              <a:gd name="connsiteY5" fmla="*/ 2617491 h 2846091"/>
              <a:gd name="connsiteX6" fmla="*/ 8021 w 620927"/>
              <a:gd name="connsiteY6" fmla="*/ 147869 h 2846091"/>
              <a:gd name="connsiteX7" fmla="*/ 4011 w 620927"/>
              <a:gd name="connsiteY7" fmla="*/ 143858 h 2846091"/>
              <a:gd name="connsiteX8" fmla="*/ 308626 w 620927"/>
              <a:gd name="connsiteY8" fmla="*/ 308290 h 2846091"/>
              <a:gd name="connsiteX9" fmla="*/ 616916 w 620927"/>
              <a:gd name="connsiteY9" fmla="*/ 0 h 2846091"/>
              <a:gd name="connsiteX10" fmla="*/ 308626 w 620927"/>
              <a:gd name="connsiteY10" fmla="*/ 308290 h 2846091"/>
              <a:gd name="connsiteX11" fmla="*/ 308626 w 620927"/>
              <a:gd name="connsiteY11" fmla="*/ 2846091 h 2846091"/>
              <a:gd name="connsiteX0" fmla="*/ 4010 w 620927"/>
              <a:gd name="connsiteY0" fmla="*/ 147869 h 2846091"/>
              <a:gd name="connsiteX1" fmla="*/ 308626 w 620927"/>
              <a:gd name="connsiteY1" fmla="*/ 308290 h 2846091"/>
              <a:gd name="connsiteX2" fmla="*/ 308626 w 620927"/>
              <a:gd name="connsiteY2" fmla="*/ 2846091 h 2846091"/>
              <a:gd name="connsiteX3" fmla="*/ 8021 w 620927"/>
              <a:gd name="connsiteY3" fmla="*/ 2617491 h 2846091"/>
              <a:gd name="connsiteX4" fmla="*/ 4010 w 620927"/>
              <a:gd name="connsiteY4" fmla="*/ 147869 h 2846091"/>
              <a:gd name="connsiteX0" fmla="*/ 308626 w 620927"/>
              <a:gd name="connsiteY0" fmla="*/ 308290 h 2846091"/>
              <a:gd name="connsiteX1" fmla="*/ 616916 w 620927"/>
              <a:gd name="connsiteY1" fmla="*/ 0 h 2846091"/>
              <a:gd name="connsiteX2" fmla="*/ 620927 w 620927"/>
              <a:gd name="connsiteY2" fmla="*/ 2638064 h 2846091"/>
              <a:gd name="connsiteX3" fmla="*/ 308626 w 620927"/>
              <a:gd name="connsiteY3" fmla="*/ 2846091 h 2846091"/>
              <a:gd name="connsiteX4" fmla="*/ 308626 w 620927"/>
              <a:gd name="connsiteY4" fmla="*/ 308290 h 2846091"/>
              <a:gd name="connsiteX0" fmla="*/ 0 w 620927"/>
              <a:gd name="connsiteY0" fmla="*/ 147869 h 2846091"/>
              <a:gd name="connsiteX1" fmla="*/ 292247 w 620927"/>
              <a:gd name="connsiteY1" fmla="*/ 28074 h 2846091"/>
              <a:gd name="connsiteX2" fmla="*/ 616916 w 620927"/>
              <a:gd name="connsiteY2" fmla="*/ 0 h 2846091"/>
              <a:gd name="connsiteX3" fmla="*/ 308626 w 620927"/>
              <a:gd name="connsiteY3" fmla="*/ 308290 h 2846091"/>
              <a:gd name="connsiteX4" fmla="*/ 0 w 620927"/>
              <a:gd name="connsiteY4" fmla="*/ 147869 h 2846091"/>
              <a:gd name="connsiteX0" fmla="*/ 8021 w 620927"/>
              <a:gd name="connsiteY0" fmla="*/ 147869 h 2846091"/>
              <a:gd name="connsiteX1" fmla="*/ 288236 w 620927"/>
              <a:gd name="connsiteY1" fmla="*/ 28074 h 2846091"/>
              <a:gd name="connsiteX2" fmla="*/ 616916 w 620927"/>
              <a:gd name="connsiteY2" fmla="*/ 0 h 2846091"/>
              <a:gd name="connsiteX3" fmla="*/ 620927 w 620927"/>
              <a:gd name="connsiteY3" fmla="*/ 2638064 h 2846091"/>
              <a:gd name="connsiteX4" fmla="*/ 308626 w 620927"/>
              <a:gd name="connsiteY4" fmla="*/ 2846091 h 2846091"/>
              <a:gd name="connsiteX5" fmla="*/ 8021 w 620927"/>
              <a:gd name="connsiteY5" fmla="*/ 2617491 h 2846091"/>
              <a:gd name="connsiteX6" fmla="*/ 8021 w 620927"/>
              <a:gd name="connsiteY6" fmla="*/ 147869 h 2846091"/>
              <a:gd name="connsiteX7" fmla="*/ 4011 w 620927"/>
              <a:gd name="connsiteY7" fmla="*/ 143858 h 2846091"/>
              <a:gd name="connsiteX8" fmla="*/ 308626 w 620927"/>
              <a:gd name="connsiteY8" fmla="*/ 308290 h 2846091"/>
              <a:gd name="connsiteX9" fmla="*/ 548738 w 620927"/>
              <a:gd name="connsiteY9" fmla="*/ 288758 h 2846091"/>
              <a:gd name="connsiteX10" fmla="*/ 308626 w 620927"/>
              <a:gd name="connsiteY10" fmla="*/ 308290 h 2846091"/>
              <a:gd name="connsiteX11" fmla="*/ 308626 w 620927"/>
              <a:gd name="connsiteY11" fmla="*/ 2846091 h 2846091"/>
              <a:gd name="connsiteX0" fmla="*/ 4010 w 620927"/>
              <a:gd name="connsiteY0" fmla="*/ 147869 h 2846091"/>
              <a:gd name="connsiteX1" fmla="*/ 308626 w 620927"/>
              <a:gd name="connsiteY1" fmla="*/ 308290 h 2846091"/>
              <a:gd name="connsiteX2" fmla="*/ 308626 w 620927"/>
              <a:gd name="connsiteY2" fmla="*/ 2846091 h 2846091"/>
              <a:gd name="connsiteX3" fmla="*/ 8021 w 620927"/>
              <a:gd name="connsiteY3" fmla="*/ 2617491 h 2846091"/>
              <a:gd name="connsiteX4" fmla="*/ 4010 w 620927"/>
              <a:gd name="connsiteY4" fmla="*/ 147869 h 2846091"/>
              <a:gd name="connsiteX0" fmla="*/ 308626 w 620927"/>
              <a:gd name="connsiteY0" fmla="*/ 308290 h 2846091"/>
              <a:gd name="connsiteX1" fmla="*/ 616916 w 620927"/>
              <a:gd name="connsiteY1" fmla="*/ 0 h 2846091"/>
              <a:gd name="connsiteX2" fmla="*/ 620927 w 620927"/>
              <a:gd name="connsiteY2" fmla="*/ 2638064 h 2846091"/>
              <a:gd name="connsiteX3" fmla="*/ 308626 w 620927"/>
              <a:gd name="connsiteY3" fmla="*/ 2846091 h 2846091"/>
              <a:gd name="connsiteX4" fmla="*/ 308626 w 620927"/>
              <a:gd name="connsiteY4" fmla="*/ 308290 h 2846091"/>
              <a:gd name="connsiteX0" fmla="*/ 0 w 620927"/>
              <a:gd name="connsiteY0" fmla="*/ 147869 h 2846091"/>
              <a:gd name="connsiteX1" fmla="*/ 292247 w 620927"/>
              <a:gd name="connsiteY1" fmla="*/ 28074 h 2846091"/>
              <a:gd name="connsiteX2" fmla="*/ 616916 w 620927"/>
              <a:gd name="connsiteY2" fmla="*/ 0 h 2846091"/>
              <a:gd name="connsiteX3" fmla="*/ 308626 w 620927"/>
              <a:gd name="connsiteY3" fmla="*/ 308290 h 2846091"/>
              <a:gd name="connsiteX4" fmla="*/ 0 w 620927"/>
              <a:gd name="connsiteY4" fmla="*/ 147869 h 2846091"/>
              <a:gd name="connsiteX0" fmla="*/ 8021 w 620927"/>
              <a:gd name="connsiteY0" fmla="*/ 147869 h 2846091"/>
              <a:gd name="connsiteX1" fmla="*/ 288236 w 620927"/>
              <a:gd name="connsiteY1" fmla="*/ 28074 h 2846091"/>
              <a:gd name="connsiteX2" fmla="*/ 600874 w 620927"/>
              <a:gd name="connsiteY2" fmla="*/ 433137 h 2846091"/>
              <a:gd name="connsiteX3" fmla="*/ 620927 w 620927"/>
              <a:gd name="connsiteY3" fmla="*/ 2638064 h 2846091"/>
              <a:gd name="connsiteX4" fmla="*/ 308626 w 620927"/>
              <a:gd name="connsiteY4" fmla="*/ 2846091 h 2846091"/>
              <a:gd name="connsiteX5" fmla="*/ 8021 w 620927"/>
              <a:gd name="connsiteY5" fmla="*/ 2617491 h 2846091"/>
              <a:gd name="connsiteX6" fmla="*/ 8021 w 620927"/>
              <a:gd name="connsiteY6" fmla="*/ 147869 h 2846091"/>
              <a:gd name="connsiteX7" fmla="*/ 4011 w 620927"/>
              <a:gd name="connsiteY7" fmla="*/ 143858 h 2846091"/>
              <a:gd name="connsiteX8" fmla="*/ 308626 w 620927"/>
              <a:gd name="connsiteY8" fmla="*/ 308290 h 2846091"/>
              <a:gd name="connsiteX9" fmla="*/ 548738 w 620927"/>
              <a:gd name="connsiteY9" fmla="*/ 288758 h 2846091"/>
              <a:gd name="connsiteX10" fmla="*/ 308626 w 620927"/>
              <a:gd name="connsiteY10" fmla="*/ 308290 h 2846091"/>
              <a:gd name="connsiteX11" fmla="*/ 308626 w 620927"/>
              <a:gd name="connsiteY11" fmla="*/ 2846091 h 2846091"/>
              <a:gd name="connsiteX0" fmla="*/ 4010 w 677074"/>
              <a:gd name="connsiteY0" fmla="*/ 147869 h 2846091"/>
              <a:gd name="connsiteX1" fmla="*/ 308626 w 677074"/>
              <a:gd name="connsiteY1" fmla="*/ 308290 h 2846091"/>
              <a:gd name="connsiteX2" fmla="*/ 308626 w 677074"/>
              <a:gd name="connsiteY2" fmla="*/ 2846091 h 2846091"/>
              <a:gd name="connsiteX3" fmla="*/ 8021 w 677074"/>
              <a:gd name="connsiteY3" fmla="*/ 2617491 h 2846091"/>
              <a:gd name="connsiteX4" fmla="*/ 4010 w 677074"/>
              <a:gd name="connsiteY4" fmla="*/ 147869 h 2846091"/>
              <a:gd name="connsiteX0" fmla="*/ 308626 w 677074"/>
              <a:gd name="connsiteY0" fmla="*/ 308290 h 2846091"/>
              <a:gd name="connsiteX1" fmla="*/ 616916 w 677074"/>
              <a:gd name="connsiteY1" fmla="*/ 0 h 2846091"/>
              <a:gd name="connsiteX2" fmla="*/ 620927 w 677074"/>
              <a:gd name="connsiteY2" fmla="*/ 2638064 h 2846091"/>
              <a:gd name="connsiteX3" fmla="*/ 308626 w 677074"/>
              <a:gd name="connsiteY3" fmla="*/ 2846091 h 2846091"/>
              <a:gd name="connsiteX4" fmla="*/ 308626 w 677074"/>
              <a:gd name="connsiteY4" fmla="*/ 308290 h 2846091"/>
              <a:gd name="connsiteX0" fmla="*/ 0 w 677074"/>
              <a:gd name="connsiteY0" fmla="*/ 147869 h 2846091"/>
              <a:gd name="connsiteX1" fmla="*/ 292247 w 677074"/>
              <a:gd name="connsiteY1" fmla="*/ 28074 h 2846091"/>
              <a:gd name="connsiteX2" fmla="*/ 677074 w 677074"/>
              <a:gd name="connsiteY2" fmla="*/ 312821 h 2846091"/>
              <a:gd name="connsiteX3" fmla="*/ 308626 w 677074"/>
              <a:gd name="connsiteY3" fmla="*/ 308290 h 2846091"/>
              <a:gd name="connsiteX4" fmla="*/ 0 w 677074"/>
              <a:gd name="connsiteY4" fmla="*/ 147869 h 2846091"/>
              <a:gd name="connsiteX0" fmla="*/ 8021 w 677074"/>
              <a:gd name="connsiteY0" fmla="*/ 147869 h 2846091"/>
              <a:gd name="connsiteX1" fmla="*/ 288236 w 677074"/>
              <a:gd name="connsiteY1" fmla="*/ 28074 h 2846091"/>
              <a:gd name="connsiteX2" fmla="*/ 600874 w 677074"/>
              <a:gd name="connsiteY2" fmla="*/ 433137 h 2846091"/>
              <a:gd name="connsiteX3" fmla="*/ 620927 w 677074"/>
              <a:gd name="connsiteY3" fmla="*/ 2638064 h 2846091"/>
              <a:gd name="connsiteX4" fmla="*/ 308626 w 677074"/>
              <a:gd name="connsiteY4" fmla="*/ 2846091 h 2846091"/>
              <a:gd name="connsiteX5" fmla="*/ 8021 w 677074"/>
              <a:gd name="connsiteY5" fmla="*/ 2617491 h 2846091"/>
              <a:gd name="connsiteX6" fmla="*/ 8021 w 677074"/>
              <a:gd name="connsiteY6" fmla="*/ 147869 h 2846091"/>
              <a:gd name="connsiteX7" fmla="*/ 4011 w 677074"/>
              <a:gd name="connsiteY7" fmla="*/ 143858 h 2846091"/>
              <a:gd name="connsiteX8" fmla="*/ 308626 w 677074"/>
              <a:gd name="connsiteY8" fmla="*/ 308290 h 2846091"/>
              <a:gd name="connsiteX9" fmla="*/ 548738 w 677074"/>
              <a:gd name="connsiteY9" fmla="*/ 288758 h 2846091"/>
              <a:gd name="connsiteX10" fmla="*/ 308626 w 677074"/>
              <a:gd name="connsiteY10" fmla="*/ 308290 h 2846091"/>
              <a:gd name="connsiteX11" fmla="*/ 308626 w 677074"/>
              <a:gd name="connsiteY11" fmla="*/ 2846091 h 2846091"/>
              <a:gd name="connsiteX0" fmla="*/ 4010 w 677074"/>
              <a:gd name="connsiteY0" fmla="*/ 119795 h 2818017"/>
              <a:gd name="connsiteX1" fmla="*/ 308626 w 677074"/>
              <a:gd name="connsiteY1" fmla="*/ 280216 h 2818017"/>
              <a:gd name="connsiteX2" fmla="*/ 308626 w 677074"/>
              <a:gd name="connsiteY2" fmla="*/ 2818017 h 2818017"/>
              <a:gd name="connsiteX3" fmla="*/ 8021 w 677074"/>
              <a:gd name="connsiteY3" fmla="*/ 2589417 h 2818017"/>
              <a:gd name="connsiteX4" fmla="*/ 4010 w 677074"/>
              <a:gd name="connsiteY4" fmla="*/ 119795 h 2818017"/>
              <a:gd name="connsiteX0" fmla="*/ 308626 w 677074"/>
              <a:gd name="connsiteY0" fmla="*/ 280216 h 2818017"/>
              <a:gd name="connsiteX1" fmla="*/ 669053 w 677074"/>
              <a:gd name="connsiteY1" fmla="*/ 148389 h 2818017"/>
              <a:gd name="connsiteX2" fmla="*/ 620927 w 677074"/>
              <a:gd name="connsiteY2" fmla="*/ 2609990 h 2818017"/>
              <a:gd name="connsiteX3" fmla="*/ 308626 w 677074"/>
              <a:gd name="connsiteY3" fmla="*/ 2818017 h 2818017"/>
              <a:gd name="connsiteX4" fmla="*/ 308626 w 677074"/>
              <a:gd name="connsiteY4" fmla="*/ 280216 h 2818017"/>
              <a:gd name="connsiteX0" fmla="*/ 0 w 677074"/>
              <a:gd name="connsiteY0" fmla="*/ 119795 h 2818017"/>
              <a:gd name="connsiteX1" fmla="*/ 292247 w 677074"/>
              <a:gd name="connsiteY1" fmla="*/ 0 h 2818017"/>
              <a:gd name="connsiteX2" fmla="*/ 677074 w 677074"/>
              <a:gd name="connsiteY2" fmla="*/ 284747 h 2818017"/>
              <a:gd name="connsiteX3" fmla="*/ 308626 w 677074"/>
              <a:gd name="connsiteY3" fmla="*/ 280216 h 2818017"/>
              <a:gd name="connsiteX4" fmla="*/ 0 w 677074"/>
              <a:gd name="connsiteY4" fmla="*/ 119795 h 2818017"/>
              <a:gd name="connsiteX0" fmla="*/ 8021 w 677074"/>
              <a:gd name="connsiteY0" fmla="*/ 119795 h 2818017"/>
              <a:gd name="connsiteX1" fmla="*/ 288236 w 677074"/>
              <a:gd name="connsiteY1" fmla="*/ 0 h 2818017"/>
              <a:gd name="connsiteX2" fmla="*/ 600874 w 677074"/>
              <a:gd name="connsiteY2" fmla="*/ 405063 h 2818017"/>
              <a:gd name="connsiteX3" fmla="*/ 620927 w 677074"/>
              <a:gd name="connsiteY3" fmla="*/ 2609990 h 2818017"/>
              <a:gd name="connsiteX4" fmla="*/ 308626 w 677074"/>
              <a:gd name="connsiteY4" fmla="*/ 2818017 h 2818017"/>
              <a:gd name="connsiteX5" fmla="*/ 8021 w 677074"/>
              <a:gd name="connsiteY5" fmla="*/ 2589417 h 2818017"/>
              <a:gd name="connsiteX6" fmla="*/ 8021 w 677074"/>
              <a:gd name="connsiteY6" fmla="*/ 119795 h 2818017"/>
              <a:gd name="connsiteX7" fmla="*/ 4011 w 677074"/>
              <a:gd name="connsiteY7" fmla="*/ 115784 h 2818017"/>
              <a:gd name="connsiteX8" fmla="*/ 308626 w 677074"/>
              <a:gd name="connsiteY8" fmla="*/ 280216 h 2818017"/>
              <a:gd name="connsiteX9" fmla="*/ 548738 w 677074"/>
              <a:gd name="connsiteY9" fmla="*/ 260684 h 2818017"/>
              <a:gd name="connsiteX10" fmla="*/ 308626 w 677074"/>
              <a:gd name="connsiteY10" fmla="*/ 280216 h 2818017"/>
              <a:gd name="connsiteX11" fmla="*/ 308626 w 677074"/>
              <a:gd name="connsiteY11" fmla="*/ 2818017 h 2818017"/>
              <a:gd name="connsiteX0" fmla="*/ 4010 w 677074"/>
              <a:gd name="connsiteY0" fmla="*/ 119795 h 2818017"/>
              <a:gd name="connsiteX1" fmla="*/ 308626 w 677074"/>
              <a:gd name="connsiteY1" fmla="*/ 280216 h 2818017"/>
              <a:gd name="connsiteX2" fmla="*/ 308626 w 677074"/>
              <a:gd name="connsiteY2" fmla="*/ 2818017 h 2818017"/>
              <a:gd name="connsiteX3" fmla="*/ 8021 w 677074"/>
              <a:gd name="connsiteY3" fmla="*/ 2589417 h 2818017"/>
              <a:gd name="connsiteX4" fmla="*/ 4010 w 677074"/>
              <a:gd name="connsiteY4" fmla="*/ 119795 h 2818017"/>
              <a:gd name="connsiteX0" fmla="*/ 308626 w 677074"/>
              <a:gd name="connsiteY0" fmla="*/ 280216 h 2818017"/>
              <a:gd name="connsiteX1" fmla="*/ 612905 w 677074"/>
              <a:gd name="connsiteY1" fmla="*/ 120315 h 2818017"/>
              <a:gd name="connsiteX2" fmla="*/ 620927 w 677074"/>
              <a:gd name="connsiteY2" fmla="*/ 2609990 h 2818017"/>
              <a:gd name="connsiteX3" fmla="*/ 308626 w 677074"/>
              <a:gd name="connsiteY3" fmla="*/ 2818017 h 2818017"/>
              <a:gd name="connsiteX4" fmla="*/ 308626 w 677074"/>
              <a:gd name="connsiteY4" fmla="*/ 280216 h 2818017"/>
              <a:gd name="connsiteX0" fmla="*/ 0 w 677074"/>
              <a:gd name="connsiteY0" fmla="*/ 119795 h 2818017"/>
              <a:gd name="connsiteX1" fmla="*/ 292247 w 677074"/>
              <a:gd name="connsiteY1" fmla="*/ 0 h 2818017"/>
              <a:gd name="connsiteX2" fmla="*/ 677074 w 677074"/>
              <a:gd name="connsiteY2" fmla="*/ 284747 h 2818017"/>
              <a:gd name="connsiteX3" fmla="*/ 308626 w 677074"/>
              <a:gd name="connsiteY3" fmla="*/ 280216 h 2818017"/>
              <a:gd name="connsiteX4" fmla="*/ 0 w 677074"/>
              <a:gd name="connsiteY4" fmla="*/ 119795 h 2818017"/>
              <a:gd name="connsiteX0" fmla="*/ 8021 w 677074"/>
              <a:gd name="connsiteY0" fmla="*/ 119795 h 2818017"/>
              <a:gd name="connsiteX1" fmla="*/ 288236 w 677074"/>
              <a:gd name="connsiteY1" fmla="*/ 0 h 2818017"/>
              <a:gd name="connsiteX2" fmla="*/ 600874 w 677074"/>
              <a:gd name="connsiteY2" fmla="*/ 405063 h 2818017"/>
              <a:gd name="connsiteX3" fmla="*/ 620927 w 677074"/>
              <a:gd name="connsiteY3" fmla="*/ 2609990 h 2818017"/>
              <a:gd name="connsiteX4" fmla="*/ 308626 w 677074"/>
              <a:gd name="connsiteY4" fmla="*/ 2818017 h 2818017"/>
              <a:gd name="connsiteX5" fmla="*/ 8021 w 677074"/>
              <a:gd name="connsiteY5" fmla="*/ 2589417 h 2818017"/>
              <a:gd name="connsiteX6" fmla="*/ 8021 w 677074"/>
              <a:gd name="connsiteY6" fmla="*/ 119795 h 2818017"/>
              <a:gd name="connsiteX7" fmla="*/ 4011 w 677074"/>
              <a:gd name="connsiteY7" fmla="*/ 115784 h 2818017"/>
              <a:gd name="connsiteX8" fmla="*/ 308626 w 677074"/>
              <a:gd name="connsiteY8" fmla="*/ 280216 h 2818017"/>
              <a:gd name="connsiteX9" fmla="*/ 548738 w 677074"/>
              <a:gd name="connsiteY9" fmla="*/ 260684 h 2818017"/>
              <a:gd name="connsiteX10" fmla="*/ 308626 w 677074"/>
              <a:gd name="connsiteY10" fmla="*/ 280216 h 2818017"/>
              <a:gd name="connsiteX11" fmla="*/ 308626 w 677074"/>
              <a:gd name="connsiteY11" fmla="*/ 2818017 h 2818017"/>
              <a:gd name="connsiteX0" fmla="*/ 4010 w 677074"/>
              <a:gd name="connsiteY0" fmla="*/ 119795 h 2818017"/>
              <a:gd name="connsiteX1" fmla="*/ 308626 w 677074"/>
              <a:gd name="connsiteY1" fmla="*/ 280216 h 2818017"/>
              <a:gd name="connsiteX2" fmla="*/ 308626 w 677074"/>
              <a:gd name="connsiteY2" fmla="*/ 2818017 h 2818017"/>
              <a:gd name="connsiteX3" fmla="*/ 8021 w 677074"/>
              <a:gd name="connsiteY3" fmla="*/ 2589417 h 2818017"/>
              <a:gd name="connsiteX4" fmla="*/ 4010 w 677074"/>
              <a:gd name="connsiteY4" fmla="*/ 119795 h 2818017"/>
              <a:gd name="connsiteX0" fmla="*/ 308626 w 677074"/>
              <a:gd name="connsiteY0" fmla="*/ 280216 h 2818017"/>
              <a:gd name="connsiteX1" fmla="*/ 620926 w 677074"/>
              <a:gd name="connsiteY1" fmla="*/ 120315 h 2818017"/>
              <a:gd name="connsiteX2" fmla="*/ 620927 w 677074"/>
              <a:gd name="connsiteY2" fmla="*/ 2609990 h 2818017"/>
              <a:gd name="connsiteX3" fmla="*/ 308626 w 677074"/>
              <a:gd name="connsiteY3" fmla="*/ 2818017 h 2818017"/>
              <a:gd name="connsiteX4" fmla="*/ 308626 w 677074"/>
              <a:gd name="connsiteY4" fmla="*/ 280216 h 2818017"/>
              <a:gd name="connsiteX0" fmla="*/ 0 w 677074"/>
              <a:gd name="connsiteY0" fmla="*/ 119795 h 2818017"/>
              <a:gd name="connsiteX1" fmla="*/ 292247 w 677074"/>
              <a:gd name="connsiteY1" fmla="*/ 0 h 2818017"/>
              <a:gd name="connsiteX2" fmla="*/ 677074 w 677074"/>
              <a:gd name="connsiteY2" fmla="*/ 284747 h 2818017"/>
              <a:gd name="connsiteX3" fmla="*/ 308626 w 677074"/>
              <a:gd name="connsiteY3" fmla="*/ 280216 h 2818017"/>
              <a:gd name="connsiteX4" fmla="*/ 0 w 677074"/>
              <a:gd name="connsiteY4" fmla="*/ 119795 h 2818017"/>
              <a:gd name="connsiteX0" fmla="*/ 8021 w 677074"/>
              <a:gd name="connsiteY0" fmla="*/ 119795 h 2818017"/>
              <a:gd name="connsiteX1" fmla="*/ 288236 w 677074"/>
              <a:gd name="connsiteY1" fmla="*/ 0 h 2818017"/>
              <a:gd name="connsiteX2" fmla="*/ 600874 w 677074"/>
              <a:gd name="connsiteY2" fmla="*/ 405063 h 2818017"/>
              <a:gd name="connsiteX3" fmla="*/ 620927 w 677074"/>
              <a:gd name="connsiteY3" fmla="*/ 2609990 h 2818017"/>
              <a:gd name="connsiteX4" fmla="*/ 308626 w 677074"/>
              <a:gd name="connsiteY4" fmla="*/ 2818017 h 2818017"/>
              <a:gd name="connsiteX5" fmla="*/ 8021 w 677074"/>
              <a:gd name="connsiteY5" fmla="*/ 2589417 h 2818017"/>
              <a:gd name="connsiteX6" fmla="*/ 8021 w 677074"/>
              <a:gd name="connsiteY6" fmla="*/ 119795 h 2818017"/>
              <a:gd name="connsiteX7" fmla="*/ 4011 w 677074"/>
              <a:gd name="connsiteY7" fmla="*/ 115784 h 2818017"/>
              <a:gd name="connsiteX8" fmla="*/ 308626 w 677074"/>
              <a:gd name="connsiteY8" fmla="*/ 280216 h 2818017"/>
              <a:gd name="connsiteX9" fmla="*/ 548738 w 677074"/>
              <a:gd name="connsiteY9" fmla="*/ 260684 h 2818017"/>
              <a:gd name="connsiteX10" fmla="*/ 308626 w 677074"/>
              <a:gd name="connsiteY10" fmla="*/ 280216 h 2818017"/>
              <a:gd name="connsiteX11" fmla="*/ 308626 w 677074"/>
              <a:gd name="connsiteY11" fmla="*/ 2818017 h 2818017"/>
              <a:gd name="connsiteX0" fmla="*/ 4010 w 624938"/>
              <a:gd name="connsiteY0" fmla="*/ 119795 h 2818017"/>
              <a:gd name="connsiteX1" fmla="*/ 308626 w 624938"/>
              <a:gd name="connsiteY1" fmla="*/ 280216 h 2818017"/>
              <a:gd name="connsiteX2" fmla="*/ 308626 w 624938"/>
              <a:gd name="connsiteY2" fmla="*/ 2818017 h 2818017"/>
              <a:gd name="connsiteX3" fmla="*/ 8021 w 624938"/>
              <a:gd name="connsiteY3" fmla="*/ 2589417 h 2818017"/>
              <a:gd name="connsiteX4" fmla="*/ 4010 w 624938"/>
              <a:gd name="connsiteY4" fmla="*/ 119795 h 2818017"/>
              <a:gd name="connsiteX0" fmla="*/ 308626 w 624938"/>
              <a:gd name="connsiteY0" fmla="*/ 280216 h 2818017"/>
              <a:gd name="connsiteX1" fmla="*/ 620926 w 624938"/>
              <a:gd name="connsiteY1" fmla="*/ 120315 h 2818017"/>
              <a:gd name="connsiteX2" fmla="*/ 620927 w 624938"/>
              <a:gd name="connsiteY2" fmla="*/ 2609990 h 2818017"/>
              <a:gd name="connsiteX3" fmla="*/ 308626 w 624938"/>
              <a:gd name="connsiteY3" fmla="*/ 2818017 h 2818017"/>
              <a:gd name="connsiteX4" fmla="*/ 308626 w 624938"/>
              <a:gd name="connsiteY4" fmla="*/ 280216 h 2818017"/>
              <a:gd name="connsiteX0" fmla="*/ 0 w 624938"/>
              <a:gd name="connsiteY0" fmla="*/ 119795 h 2818017"/>
              <a:gd name="connsiteX1" fmla="*/ 292247 w 624938"/>
              <a:gd name="connsiteY1" fmla="*/ 0 h 2818017"/>
              <a:gd name="connsiteX2" fmla="*/ 624938 w 624938"/>
              <a:gd name="connsiteY2" fmla="*/ 120315 h 2818017"/>
              <a:gd name="connsiteX3" fmla="*/ 308626 w 624938"/>
              <a:gd name="connsiteY3" fmla="*/ 280216 h 2818017"/>
              <a:gd name="connsiteX4" fmla="*/ 0 w 624938"/>
              <a:gd name="connsiteY4" fmla="*/ 119795 h 2818017"/>
              <a:gd name="connsiteX0" fmla="*/ 8021 w 624938"/>
              <a:gd name="connsiteY0" fmla="*/ 119795 h 2818017"/>
              <a:gd name="connsiteX1" fmla="*/ 288236 w 624938"/>
              <a:gd name="connsiteY1" fmla="*/ 0 h 2818017"/>
              <a:gd name="connsiteX2" fmla="*/ 600874 w 624938"/>
              <a:gd name="connsiteY2" fmla="*/ 405063 h 2818017"/>
              <a:gd name="connsiteX3" fmla="*/ 620927 w 624938"/>
              <a:gd name="connsiteY3" fmla="*/ 2609990 h 2818017"/>
              <a:gd name="connsiteX4" fmla="*/ 308626 w 624938"/>
              <a:gd name="connsiteY4" fmla="*/ 2818017 h 2818017"/>
              <a:gd name="connsiteX5" fmla="*/ 8021 w 624938"/>
              <a:gd name="connsiteY5" fmla="*/ 2589417 h 2818017"/>
              <a:gd name="connsiteX6" fmla="*/ 8021 w 624938"/>
              <a:gd name="connsiteY6" fmla="*/ 119795 h 2818017"/>
              <a:gd name="connsiteX7" fmla="*/ 4011 w 624938"/>
              <a:gd name="connsiteY7" fmla="*/ 115784 h 2818017"/>
              <a:gd name="connsiteX8" fmla="*/ 308626 w 624938"/>
              <a:gd name="connsiteY8" fmla="*/ 280216 h 2818017"/>
              <a:gd name="connsiteX9" fmla="*/ 548738 w 624938"/>
              <a:gd name="connsiteY9" fmla="*/ 260684 h 2818017"/>
              <a:gd name="connsiteX10" fmla="*/ 308626 w 624938"/>
              <a:gd name="connsiteY10" fmla="*/ 280216 h 2818017"/>
              <a:gd name="connsiteX11" fmla="*/ 308626 w 624938"/>
              <a:gd name="connsiteY11" fmla="*/ 2818017 h 2818017"/>
              <a:gd name="connsiteX0" fmla="*/ 4010 w 624938"/>
              <a:gd name="connsiteY0" fmla="*/ 119795 h 2818017"/>
              <a:gd name="connsiteX1" fmla="*/ 308626 w 624938"/>
              <a:gd name="connsiteY1" fmla="*/ 280216 h 2818017"/>
              <a:gd name="connsiteX2" fmla="*/ 308626 w 624938"/>
              <a:gd name="connsiteY2" fmla="*/ 2818017 h 2818017"/>
              <a:gd name="connsiteX3" fmla="*/ 8021 w 624938"/>
              <a:gd name="connsiteY3" fmla="*/ 2589417 h 2818017"/>
              <a:gd name="connsiteX4" fmla="*/ 4010 w 624938"/>
              <a:gd name="connsiteY4" fmla="*/ 119795 h 2818017"/>
              <a:gd name="connsiteX0" fmla="*/ 308626 w 624938"/>
              <a:gd name="connsiteY0" fmla="*/ 280216 h 2818017"/>
              <a:gd name="connsiteX1" fmla="*/ 620926 w 624938"/>
              <a:gd name="connsiteY1" fmla="*/ 120315 h 2818017"/>
              <a:gd name="connsiteX2" fmla="*/ 620927 w 624938"/>
              <a:gd name="connsiteY2" fmla="*/ 2609990 h 2818017"/>
              <a:gd name="connsiteX3" fmla="*/ 308626 w 624938"/>
              <a:gd name="connsiteY3" fmla="*/ 2818017 h 2818017"/>
              <a:gd name="connsiteX4" fmla="*/ 308626 w 624938"/>
              <a:gd name="connsiteY4" fmla="*/ 280216 h 2818017"/>
              <a:gd name="connsiteX0" fmla="*/ 0 w 624938"/>
              <a:gd name="connsiteY0" fmla="*/ 119795 h 2818017"/>
              <a:gd name="connsiteX1" fmla="*/ 292247 w 624938"/>
              <a:gd name="connsiteY1" fmla="*/ 0 h 2818017"/>
              <a:gd name="connsiteX2" fmla="*/ 624938 w 624938"/>
              <a:gd name="connsiteY2" fmla="*/ 120315 h 2818017"/>
              <a:gd name="connsiteX3" fmla="*/ 308626 w 624938"/>
              <a:gd name="connsiteY3" fmla="*/ 280216 h 2818017"/>
              <a:gd name="connsiteX4" fmla="*/ 0 w 624938"/>
              <a:gd name="connsiteY4" fmla="*/ 119795 h 2818017"/>
              <a:gd name="connsiteX0" fmla="*/ 8021 w 624938"/>
              <a:gd name="connsiteY0" fmla="*/ 119795 h 2818017"/>
              <a:gd name="connsiteX1" fmla="*/ 288236 w 624938"/>
              <a:gd name="connsiteY1" fmla="*/ 0 h 2818017"/>
              <a:gd name="connsiteX2" fmla="*/ 600874 w 624938"/>
              <a:gd name="connsiteY2" fmla="*/ 405063 h 2818017"/>
              <a:gd name="connsiteX3" fmla="*/ 620927 w 624938"/>
              <a:gd name="connsiteY3" fmla="*/ 2609990 h 2818017"/>
              <a:gd name="connsiteX4" fmla="*/ 308626 w 624938"/>
              <a:gd name="connsiteY4" fmla="*/ 2818017 h 2818017"/>
              <a:gd name="connsiteX5" fmla="*/ 8021 w 624938"/>
              <a:gd name="connsiteY5" fmla="*/ 2589417 h 2818017"/>
              <a:gd name="connsiteX6" fmla="*/ 8021 w 624938"/>
              <a:gd name="connsiteY6" fmla="*/ 119795 h 2818017"/>
              <a:gd name="connsiteX7" fmla="*/ 4011 w 624938"/>
              <a:gd name="connsiteY7" fmla="*/ 115784 h 2818017"/>
              <a:gd name="connsiteX8" fmla="*/ 308626 w 624938"/>
              <a:gd name="connsiteY8" fmla="*/ 280216 h 2818017"/>
              <a:gd name="connsiteX9" fmla="*/ 624938 w 624938"/>
              <a:gd name="connsiteY9" fmla="*/ 120315 h 2818017"/>
              <a:gd name="connsiteX10" fmla="*/ 308626 w 624938"/>
              <a:gd name="connsiteY10" fmla="*/ 280216 h 2818017"/>
              <a:gd name="connsiteX11" fmla="*/ 308626 w 624938"/>
              <a:gd name="connsiteY11" fmla="*/ 2818017 h 2818017"/>
              <a:gd name="connsiteX0" fmla="*/ 4010 w 624938"/>
              <a:gd name="connsiteY0" fmla="*/ 119795 h 2818017"/>
              <a:gd name="connsiteX1" fmla="*/ 308626 w 624938"/>
              <a:gd name="connsiteY1" fmla="*/ 280216 h 2818017"/>
              <a:gd name="connsiteX2" fmla="*/ 308626 w 624938"/>
              <a:gd name="connsiteY2" fmla="*/ 2818017 h 2818017"/>
              <a:gd name="connsiteX3" fmla="*/ 8021 w 624938"/>
              <a:gd name="connsiteY3" fmla="*/ 2589417 h 2818017"/>
              <a:gd name="connsiteX4" fmla="*/ 4010 w 624938"/>
              <a:gd name="connsiteY4" fmla="*/ 119795 h 2818017"/>
              <a:gd name="connsiteX0" fmla="*/ 308626 w 624938"/>
              <a:gd name="connsiteY0" fmla="*/ 280216 h 2818017"/>
              <a:gd name="connsiteX1" fmla="*/ 620926 w 624938"/>
              <a:gd name="connsiteY1" fmla="*/ 120315 h 2818017"/>
              <a:gd name="connsiteX2" fmla="*/ 620927 w 624938"/>
              <a:gd name="connsiteY2" fmla="*/ 2609990 h 2818017"/>
              <a:gd name="connsiteX3" fmla="*/ 308626 w 624938"/>
              <a:gd name="connsiteY3" fmla="*/ 2818017 h 2818017"/>
              <a:gd name="connsiteX4" fmla="*/ 308626 w 624938"/>
              <a:gd name="connsiteY4" fmla="*/ 280216 h 2818017"/>
              <a:gd name="connsiteX0" fmla="*/ 0 w 624938"/>
              <a:gd name="connsiteY0" fmla="*/ 119795 h 2818017"/>
              <a:gd name="connsiteX1" fmla="*/ 292247 w 624938"/>
              <a:gd name="connsiteY1" fmla="*/ 0 h 2818017"/>
              <a:gd name="connsiteX2" fmla="*/ 624938 w 624938"/>
              <a:gd name="connsiteY2" fmla="*/ 120315 h 2818017"/>
              <a:gd name="connsiteX3" fmla="*/ 308626 w 624938"/>
              <a:gd name="connsiteY3" fmla="*/ 280216 h 2818017"/>
              <a:gd name="connsiteX4" fmla="*/ 0 w 624938"/>
              <a:gd name="connsiteY4" fmla="*/ 119795 h 2818017"/>
              <a:gd name="connsiteX0" fmla="*/ 8021 w 624938"/>
              <a:gd name="connsiteY0" fmla="*/ 119795 h 2818017"/>
              <a:gd name="connsiteX1" fmla="*/ 288236 w 624938"/>
              <a:gd name="connsiteY1" fmla="*/ 0 h 2818017"/>
              <a:gd name="connsiteX2" fmla="*/ 620927 w 624938"/>
              <a:gd name="connsiteY2" fmla="*/ 116305 h 2818017"/>
              <a:gd name="connsiteX3" fmla="*/ 620927 w 624938"/>
              <a:gd name="connsiteY3" fmla="*/ 2609990 h 2818017"/>
              <a:gd name="connsiteX4" fmla="*/ 308626 w 624938"/>
              <a:gd name="connsiteY4" fmla="*/ 2818017 h 2818017"/>
              <a:gd name="connsiteX5" fmla="*/ 8021 w 624938"/>
              <a:gd name="connsiteY5" fmla="*/ 2589417 h 2818017"/>
              <a:gd name="connsiteX6" fmla="*/ 8021 w 624938"/>
              <a:gd name="connsiteY6" fmla="*/ 119795 h 2818017"/>
              <a:gd name="connsiteX7" fmla="*/ 4011 w 624938"/>
              <a:gd name="connsiteY7" fmla="*/ 115784 h 2818017"/>
              <a:gd name="connsiteX8" fmla="*/ 308626 w 624938"/>
              <a:gd name="connsiteY8" fmla="*/ 280216 h 2818017"/>
              <a:gd name="connsiteX9" fmla="*/ 624938 w 624938"/>
              <a:gd name="connsiteY9" fmla="*/ 120315 h 2818017"/>
              <a:gd name="connsiteX10" fmla="*/ 308626 w 624938"/>
              <a:gd name="connsiteY10" fmla="*/ 280216 h 2818017"/>
              <a:gd name="connsiteX11" fmla="*/ 308626 w 624938"/>
              <a:gd name="connsiteY11" fmla="*/ 2818017 h 28180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24938" h="2818017" stroke="0" extrusionOk="0">
                <a:moveTo>
                  <a:pt x="4010" y="119795"/>
                </a:moveTo>
                <a:lnTo>
                  <a:pt x="308626" y="280216"/>
                </a:lnTo>
                <a:lnTo>
                  <a:pt x="308626" y="2818017"/>
                </a:lnTo>
                <a:lnTo>
                  <a:pt x="8021" y="2589417"/>
                </a:lnTo>
                <a:lnTo>
                  <a:pt x="4010" y="119795"/>
                </a:lnTo>
                <a:close/>
              </a:path>
              <a:path w="624938" h="2818017" fill="darkenLess" stroke="0" extrusionOk="0">
                <a:moveTo>
                  <a:pt x="308626" y="280216"/>
                </a:moveTo>
                <a:lnTo>
                  <a:pt x="620926" y="120315"/>
                </a:lnTo>
                <a:cubicBezTo>
                  <a:pt x="620926" y="950207"/>
                  <a:pt x="620927" y="1780098"/>
                  <a:pt x="620927" y="2609990"/>
                </a:cubicBezTo>
                <a:lnTo>
                  <a:pt x="308626" y="2818017"/>
                </a:lnTo>
                <a:lnTo>
                  <a:pt x="308626" y="280216"/>
                </a:lnTo>
                <a:close/>
              </a:path>
              <a:path w="624938" h="2818017" fill="lightenLess" stroke="0" extrusionOk="0">
                <a:moveTo>
                  <a:pt x="0" y="119795"/>
                </a:moveTo>
                <a:lnTo>
                  <a:pt x="292247" y="0"/>
                </a:lnTo>
                <a:lnTo>
                  <a:pt x="624938" y="120315"/>
                </a:lnTo>
                <a:lnTo>
                  <a:pt x="308626" y="280216"/>
                </a:lnTo>
                <a:lnTo>
                  <a:pt x="0" y="119795"/>
                </a:lnTo>
                <a:close/>
              </a:path>
              <a:path w="624938" h="2818017" fill="none" extrusionOk="0">
                <a:moveTo>
                  <a:pt x="8021" y="119795"/>
                </a:moveTo>
                <a:lnTo>
                  <a:pt x="288236" y="0"/>
                </a:lnTo>
                <a:lnTo>
                  <a:pt x="620927" y="116305"/>
                </a:lnTo>
                <a:lnTo>
                  <a:pt x="620927" y="2609990"/>
                </a:lnTo>
                <a:lnTo>
                  <a:pt x="308626" y="2818017"/>
                </a:lnTo>
                <a:lnTo>
                  <a:pt x="8021" y="2589417"/>
                </a:lnTo>
                <a:lnTo>
                  <a:pt x="8021" y="119795"/>
                </a:lnTo>
                <a:close/>
                <a:moveTo>
                  <a:pt x="4011" y="115784"/>
                </a:moveTo>
                <a:lnTo>
                  <a:pt x="308626" y="280216"/>
                </a:lnTo>
                <a:lnTo>
                  <a:pt x="624938" y="120315"/>
                </a:lnTo>
                <a:moveTo>
                  <a:pt x="308626" y="280216"/>
                </a:moveTo>
                <a:lnTo>
                  <a:pt x="308626" y="2818017"/>
                </a:lnTo>
              </a:path>
            </a:pathLst>
          </a:custGeom>
          <a:gradFill>
            <a:gsLst>
              <a:gs pos="50000">
                <a:schemeClr val="tx1">
                  <a:lumMod val="50000"/>
                  <a:lumOff val="5000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>
          <a:xfrm>
            <a:off x="4358889" y="689124"/>
            <a:ext cx="34678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latin typeface="+mj-lt"/>
              </a:rPr>
              <a:t>ADD YOUR PROJECT TITLE</a:t>
            </a:r>
          </a:p>
        </p:txBody>
      </p:sp>
      <p:cxnSp>
        <p:nvCxnSpPr>
          <p:cNvPr id="18" name="直接连接符 17"/>
          <p:cNvCxnSpPr/>
          <p:nvPr/>
        </p:nvCxnSpPr>
        <p:spPr>
          <a:xfrm>
            <a:off x="7020554" y="4433065"/>
            <a:ext cx="507717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>
            <a:off x="6697802" y="2627711"/>
            <a:ext cx="1009586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>
            <a:endCxn id="34" idx="3"/>
          </p:cNvCxnSpPr>
          <p:nvPr/>
        </p:nvCxnSpPr>
        <p:spPr>
          <a:xfrm flipH="1">
            <a:off x="4458512" y="3434861"/>
            <a:ext cx="663737" cy="859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 flipH="1">
            <a:off x="4464469" y="5427784"/>
            <a:ext cx="65778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矩形 28"/>
          <p:cNvSpPr/>
          <p:nvPr/>
        </p:nvSpPr>
        <p:spPr>
          <a:xfrm>
            <a:off x="7907559" y="2700902"/>
            <a:ext cx="216678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IF YOU LIKE THIS POWERPOINT TEMPLATE,PLEASE FOCUS ON ME,YOU WILL GET BETTER.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7903051" y="2467197"/>
            <a:ext cx="138050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b="1" dirty="0">
                <a:latin typeface="+mj-lt"/>
              </a:rPr>
              <a:t>ADD TITLE </a:t>
            </a:r>
            <a:r>
              <a:rPr lang="en-US" altLang="zh-CN" sz="1400" b="1" dirty="0">
                <a:latin typeface="+mj-lt"/>
              </a:rPr>
              <a:t>HERE</a:t>
            </a:r>
            <a:endParaRPr lang="zh-CN" altLang="en-US" sz="1400" b="1" dirty="0">
              <a:latin typeface="+mj-lt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7711896" y="4519508"/>
            <a:ext cx="216678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IF YOU LIKE THIS POWERPOINT TEMPLATE,PLEASE FOCUS ON ME,YOU WILL GET BETTER.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7707388" y="4285803"/>
            <a:ext cx="138050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b="1" dirty="0">
                <a:latin typeface="+mj-lt"/>
              </a:rPr>
              <a:t>ADD TITLE </a:t>
            </a:r>
            <a:r>
              <a:rPr lang="en-US" altLang="zh-CN" sz="1400" b="1" dirty="0">
                <a:latin typeface="+mj-lt"/>
              </a:rPr>
              <a:t>HERE</a:t>
            </a:r>
            <a:endParaRPr lang="zh-CN" altLang="en-US" sz="1400" b="1" dirty="0">
              <a:latin typeface="+mj-lt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2285769" y="3528280"/>
            <a:ext cx="216678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IF YOU LIKE THIS POWERPOINT TEMPLATE,PLEASE FOCUS ON ME,YOU WILL GET BETTER.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3078006" y="3289567"/>
            <a:ext cx="138050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b="1" dirty="0">
                <a:latin typeface="+mj-lt"/>
              </a:rPr>
              <a:t>ADD TITLE </a:t>
            </a:r>
            <a:r>
              <a:rPr lang="en-US" altLang="zh-CN" sz="1400" b="1" dirty="0">
                <a:latin typeface="+mj-lt"/>
              </a:rPr>
              <a:t>HERE</a:t>
            </a:r>
            <a:endParaRPr lang="zh-CN" altLang="en-US" sz="1400" b="1" dirty="0">
              <a:latin typeface="+mj-lt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2291726" y="5271481"/>
            <a:ext cx="2172743" cy="885044"/>
            <a:chOff x="2291726" y="5271481"/>
            <a:chExt cx="2172743" cy="885044"/>
          </a:xfrm>
        </p:grpSpPr>
        <p:sp>
          <p:nvSpPr>
            <p:cNvPr id="35" name="矩形 34"/>
            <p:cNvSpPr/>
            <p:nvPr/>
          </p:nvSpPr>
          <p:spPr>
            <a:xfrm>
              <a:off x="2291726" y="5510194"/>
              <a:ext cx="2166786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altLang="zh-CN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IF YOU LIKE THIS POWERPOINT TEMPLATE,PLEASE FOCUS ON ME,YOU WILL GET BETTER.</a:t>
              </a:r>
              <a:endPara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3083963" y="5271481"/>
              <a:ext cx="1380506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400" b="1" dirty="0">
                  <a:latin typeface="+mj-lt"/>
                </a:rPr>
                <a:t>ADD TITLE </a:t>
              </a:r>
              <a:r>
                <a:rPr lang="en-US" altLang="zh-CN" sz="1400" b="1" dirty="0">
                  <a:latin typeface="+mj-lt"/>
                </a:rPr>
                <a:t>HERE</a:t>
              </a:r>
              <a:endParaRPr lang="zh-CN" altLang="en-US" sz="1400" b="1" dirty="0"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102227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75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5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25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1" grpId="0" animBg="1"/>
      <p:bldP spid="12" grpId="0" animBg="1"/>
      <p:bldP spid="13" grpId="0" animBg="1"/>
      <p:bldP spid="14" grpId="0" animBg="1"/>
      <p:bldP spid="29" grpId="0"/>
      <p:bldP spid="30" grpId="0"/>
      <p:bldP spid="31" grpId="0"/>
      <p:bldP spid="32" grpId="0"/>
      <p:bldP spid="33" grpId="0"/>
      <p:bldP spid="34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椭圆 11"/>
          <p:cNvSpPr/>
          <p:nvPr/>
        </p:nvSpPr>
        <p:spPr>
          <a:xfrm rot="10800000">
            <a:off x="5259918" y="4429839"/>
            <a:ext cx="1621330" cy="1621330"/>
          </a:xfrm>
          <a:prstGeom prst="ellipse">
            <a:avLst/>
          </a:prstGeom>
          <a:gradFill>
            <a:gsLst>
              <a:gs pos="0">
                <a:srgbClr val="FFFFFF"/>
              </a:gs>
              <a:gs pos="100000">
                <a:schemeClr val="bg1">
                  <a:lumMod val="85000"/>
                </a:schemeClr>
              </a:gs>
            </a:gsLst>
            <a:lin ang="16200000" scaled="0"/>
          </a:gradFill>
          <a:ln>
            <a:noFill/>
          </a:ln>
          <a:effectLst>
            <a:outerShdw blurRad="165100" dist="76200" dir="5400000" sx="103000" sy="103000" algn="t" rotWithShape="0">
              <a:prstClr val="black">
                <a:alpha val="22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4358889" y="689124"/>
            <a:ext cx="34678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latin typeface="+mj-lt"/>
              </a:rPr>
              <a:t>ADD YOUR PROJECT TITLE</a:t>
            </a:r>
          </a:p>
        </p:txBody>
      </p:sp>
      <p:sp>
        <p:nvSpPr>
          <p:cNvPr id="7" name="饼形 6"/>
          <p:cNvSpPr/>
          <p:nvPr/>
        </p:nvSpPr>
        <p:spPr>
          <a:xfrm>
            <a:off x="5346915" y="4436612"/>
            <a:ext cx="1421747" cy="1421747"/>
          </a:xfrm>
          <a:prstGeom prst="pie">
            <a:avLst>
              <a:gd name="adj1" fmla="val 5400042"/>
              <a:gd name="adj2" fmla="val 9612312"/>
            </a:avLst>
          </a:prstGeom>
          <a:gradFill>
            <a:gsLst>
              <a:gs pos="0">
                <a:schemeClr val="bg1">
                  <a:lumMod val="85000"/>
                </a:schemeClr>
              </a:gs>
              <a:gs pos="76000">
                <a:schemeClr val="bg1">
                  <a:lumMod val="5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/>
          </a:p>
        </p:txBody>
      </p:sp>
      <p:sp>
        <p:nvSpPr>
          <p:cNvPr id="11" name="矩形 10"/>
          <p:cNvSpPr/>
          <p:nvPr/>
        </p:nvSpPr>
        <p:spPr>
          <a:xfrm>
            <a:off x="6011035" y="5369244"/>
            <a:ext cx="135048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b="1" dirty="0">
                <a:latin typeface="+mj-ea"/>
                <a:ea typeface="+mj-ea"/>
              </a:rPr>
              <a:t>21</a:t>
            </a:r>
            <a:r>
              <a:rPr lang="en-US" altLang="zh-CN" sz="1400" b="1" dirty="0">
                <a:latin typeface="+mj-ea"/>
                <a:ea typeface="+mj-ea"/>
              </a:rPr>
              <a:t>%</a:t>
            </a:r>
            <a:endParaRPr lang="zh-CN" altLang="en-US" sz="1400" b="1" dirty="0">
              <a:latin typeface="+mj-ea"/>
              <a:ea typeface="+mj-ea"/>
            </a:endParaRPr>
          </a:p>
        </p:txBody>
      </p:sp>
      <p:sp>
        <p:nvSpPr>
          <p:cNvPr id="13" name="椭圆 12"/>
          <p:cNvSpPr/>
          <p:nvPr/>
        </p:nvSpPr>
        <p:spPr>
          <a:xfrm rot="10800000">
            <a:off x="6128752" y="3474214"/>
            <a:ext cx="1843367" cy="1843367"/>
          </a:xfrm>
          <a:prstGeom prst="ellipse">
            <a:avLst/>
          </a:prstGeom>
          <a:gradFill>
            <a:gsLst>
              <a:gs pos="0">
                <a:srgbClr val="FFFFFF"/>
              </a:gs>
              <a:gs pos="100000">
                <a:schemeClr val="bg1">
                  <a:lumMod val="85000"/>
                </a:schemeClr>
              </a:gs>
            </a:gsLst>
            <a:lin ang="16200000" scaled="0"/>
          </a:gradFill>
          <a:ln>
            <a:noFill/>
          </a:ln>
          <a:effectLst>
            <a:outerShdw blurRad="165100" dist="76200" dir="5400000" sx="103000" sy="103000" algn="t" rotWithShape="0">
              <a:prstClr val="black">
                <a:alpha val="22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饼形 5"/>
          <p:cNvSpPr/>
          <p:nvPr/>
        </p:nvSpPr>
        <p:spPr>
          <a:xfrm>
            <a:off x="6280679" y="3594445"/>
            <a:ext cx="1561579" cy="1561579"/>
          </a:xfrm>
          <a:prstGeom prst="pie">
            <a:avLst>
              <a:gd name="adj1" fmla="val 5400042"/>
              <a:gd name="adj2" fmla="val 11760642"/>
            </a:avLst>
          </a:prstGeom>
          <a:gradFill>
            <a:gsLst>
              <a:gs pos="0">
                <a:schemeClr val="bg1">
                  <a:lumMod val="85000"/>
                </a:schemeClr>
              </a:gs>
              <a:gs pos="76000">
                <a:schemeClr val="tx1">
                  <a:lumMod val="75000"/>
                  <a:lumOff val="2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/>
          </a:p>
        </p:txBody>
      </p:sp>
      <p:sp>
        <p:nvSpPr>
          <p:cNvPr id="10" name="矩形 9"/>
          <p:cNvSpPr/>
          <p:nvPr/>
        </p:nvSpPr>
        <p:spPr>
          <a:xfrm>
            <a:off x="6997622" y="4557815"/>
            <a:ext cx="135048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>
                <a:latin typeface="+mj-ea"/>
                <a:ea typeface="+mj-ea"/>
              </a:rPr>
              <a:t>32</a:t>
            </a:r>
            <a:r>
              <a:rPr lang="en-US" altLang="zh-CN" sz="1600" b="1" dirty="0">
                <a:latin typeface="+mj-ea"/>
                <a:ea typeface="+mj-ea"/>
              </a:rPr>
              <a:t>%</a:t>
            </a:r>
            <a:endParaRPr lang="zh-CN" altLang="en-US" sz="1600" b="1" dirty="0">
              <a:latin typeface="+mj-ea"/>
              <a:ea typeface="+mj-ea"/>
            </a:endParaRPr>
          </a:p>
        </p:txBody>
      </p:sp>
      <p:sp>
        <p:nvSpPr>
          <p:cNvPr id="14" name="椭圆 13"/>
          <p:cNvSpPr/>
          <p:nvPr/>
        </p:nvSpPr>
        <p:spPr>
          <a:xfrm rot="10800000">
            <a:off x="6137809" y="1526305"/>
            <a:ext cx="2261273" cy="2261273"/>
          </a:xfrm>
          <a:prstGeom prst="ellipse">
            <a:avLst/>
          </a:prstGeom>
          <a:gradFill>
            <a:gsLst>
              <a:gs pos="0">
                <a:srgbClr val="FFFFFF"/>
              </a:gs>
              <a:gs pos="100000">
                <a:schemeClr val="bg1">
                  <a:lumMod val="85000"/>
                </a:schemeClr>
              </a:gs>
            </a:gsLst>
            <a:lin ang="16200000" scaled="0"/>
          </a:gradFill>
          <a:ln>
            <a:noFill/>
          </a:ln>
          <a:effectLst>
            <a:outerShdw blurRad="165100" dist="76200" dir="5400000" sx="103000" sy="103000" algn="t" rotWithShape="0">
              <a:prstClr val="black">
                <a:alpha val="22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饼形 4"/>
          <p:cNvSpPr/>
          <p:nvPr/>
        </p:nvSpPr>
        <p:spPr>
          <a:xfrm>
            <a:off x="6327174" y="1720312"/>
            <a:ext cx="1882545" cy="1882545"/>
          </a:xfrm>
          <a:prstGeom prst="pie">
            <a:avLst>
              <a:gd name="adj1" fmla="val 15823"/>
              <a:gd name="adj2" fmla="val 13378923"/>
            </a:avLst>
          </a:prstGeom>
          <a:gradFill>
            <a:gsLst>
              <a:gs pos="0">
                <a:schemeClr val="bg1">
                  <a:lumMod val="65000"/>
                </a:schemeClr>
              </a:gs>
              <a:gs pos="76000">
                <a:schemeClr val="tx1">
                  <a:lumMod val="75000"/>
                  <a:lumOff val="2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/>
          </a:p>
        </p:txBody>
      </p:sp>
      <p:sp>
        <p:nvSpPr>
          <p:cNvPr id="9" name="矩形 8"/>
          <p:cNvSpPr/>
          <p:nvPr/>
        </p:nvSpPr>
        <p:spPr>
          <a:xfrm>
            <a:off x="7507862" y="2241771"/>
            <a:ext cx="135048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 dirty="0">
                <a:latin typeface="+mj-ea"/>
                <a:ea typeface="+mj-ea"/>
              </a:rPr>
              <a:t>63</a:t>
            </a:r>
            <a:r>
              <a:rPr lang="en-US" altLang="zh-CN" b="1" dirty="0">
                <a:latin typeface="+mj-ea"/>
                <a:ea typeface="+mj-ea"/>
              </a:rPr>
              <a:t>%</a:t>
            </a:r>
            <a:endParaRPr lang="zh-CN" altLang="en-US" b="1" dirty="0">
              <a:latin typeface="+mj-ea"/>
              <a:ea typeface="+mj-ea"/>
            </a:endParaRPr>
          </a:p>
        </p:txBody>
      </p:sp>
      <p:sp>
        <p:nvSpPr>
          <p:cNvPr id="15" name="椭圆 14"/>
          <p:cNvSpPr/>
          <p:nvPr/>
        </p:nvSpPr>
        <p:spPr>
          <a:xfrm rot="10800000">
            <a:off x="3315190" y="1709611"/>
            <a:ext cx="3286464" cy="3286464"/>
          </a:xfrm>
          <a:prstGeom prst="ellipse">
            <a:avLst/>
          </a:prstGeom>
          <a:gradFill>
            <a:gsLst>
              <a:gs pos="0">
                <a:srgbClr val="FFFFFF"/>
              </a:gs>
              <a:gs pos="100000">
                <a:schemeClr val="bg1">
                  <a:lumMod val="85000"/>
                </a:schemeClr>
              </a:gs>
            </a:gsLst>
            <a:lin ang="16200000" scaled="0"/>
          </a:gradFill>
          <a:ln>
            <a:noFill/>
          </a:ln>
          <a:effectLst>
            <a:outerShdw blurRad="165100" dist="76200" dir="5400000" sx="103000" sy="103000" algn="t" rotWithShape="0">
              <a:prstClr val="black">
                <a:alpha val="22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" name="饼形 3"/>
          <p:cNvSpPr/>
          <p:nvPr/>
        </p:nvSpPr>
        <p:spPr>
          <a:xfrm>
            <a:off x="3614971" y="2014780"/>
            <a:ext cx="2712203" cy="2712203"/>
          </a:xfrm>
          <a:prstGeom prst="pie">
            <a:avLst>
              <a:gd name="adj1" fmla="val 16240441"/>
              <a:gd name="adj2" fmla="val 11935478"/>
            </a:avLst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76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/>
          </a:p>
        </p:txBody>
      </p:sp>
      <p:sp>
        <p:nvSpPr>
          <p:cNvPr id="8" name="矩形 7"/>
          <p:cNvSpPr/>
          <p:nvPr/>
        </p:nvSpPr>
        <p:spPr>
          <a:xfrm>
            <a:off x="4120419" y="2430751"/>
            <a:ext cx="135048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+mj-ea"/>
                <a:ea typeface="+mj-ea"/>
              </a:rPr>
              <a:t>81</a:t>
            </a:r>
            <a:r>
              <a:rPr lang="en-US" altLang="zh-CN" sz="2000" dirty="0">
                <a:latin typeface="+mj-ea"/>
                <a:ea typeface="+mj-ea"/>
              </a:rPr>
              <a:t>%</a:t>
            </a:r>
            <a:endParaRPr lang="zh-CN" altLang="en-US" sz="2000" dirty="0">
              <a:latin typeface="+mj-ea"/>
              <a:ea typeface="+mj-ea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8681158" y="2568398"/>
            <a:ext cx="216678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IF YOU LIKE THIS POWERPOINT TEMPLATE,PLEASE FOCUS ON ME,YOU WILL GET BETTER.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8703025" y="2302670"/>
            <a:ext cx="15488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b="1" dirty="0">
                <a:latin typeface="+mj-lt"/>
              </a:rPr>
              <a:t>ADD TITLE </a:t>
            </a:r>
            <a:r>
              <a:rPr lang="en-US" altLang="zh-CN" sz="1600" b="1" dirty="0">
                <a:latin typeface="+mj-lt"/>
              </a:rPr>
              <a:t>HERE</a:t>
            </a:r>
            <a:endParaRPr lang="zh-CN" altLang="en-US" sz="1600" b="1" dirty="0">
              <a:latin typeface="+mj-lt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8124047" y="4645297"/>
            <a:ext cx="216678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IF YOU LIKE THIS POWERPOINT TEMPLATE,PLEASE FOCUS ON ME,YOU WILL GET BETTER.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8145914" y="4379569"/>
            <a:ext cx="15488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b="1" dirty="0">
                <a:latin typeface="+mj-lt"/>
              </a:rPr>
              <a:t>ADD TITLE </a:t>
            </a:r>
            <a:r>
              <a:rPr lang="en-US" altLang="zh-CN" sz="1600" b="1" dirty="0">
                <a:latin typeface="+mj-lt"/>
              </a:rPr>
              <a:t>HERE</a:t>
            </a:r>
            <a:endParaRPr lang="zh-CN" altLang="en-US" sz="1600" b="1" dirty="0">
              <a:latin typeface="+mj-lt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7007537" y="5781471"/>
            <a:ext cx="324430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IF YOU LIKE THIS POWERPOINT TEMPLATE,PLEASE FOCUS ON ME,YOU WILL GET BETTER.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7029405" y="5515743"/>
            <a:ext cx="15488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b="1" dirty="0">
                <a:latin typeface="+mj-lt"/>
              </a:rPr>
              <a:t>ADD TITLE </a:t>
            </a:r>
            <a:r>
              <a:rPr lang="en-US" altLang="zh-CN" sz="1600" b="1" dirty="0">
                <a:latin typeface="+mj-lt"/>
              </a:rPr>
              <a:t>HERE</a:t>
            </a:r>
            <a:endParaRPr lang="zh-CN" altLang="en-US" sz="1600" b="1" dirty="0">
              <a:latin typeface="+mj-lt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1053721" y="3373283"/>
            <a:ext cx="216678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IF YOU LIKE THIS POWERPOINT TEMPLATE,PLEASE FOCUS ON ME,YOU WILL GET BETTER.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1242326" y="3043951"/>
            <a:ext cx="189186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latin typeface="+mj-lt"/>
              </a:rPr>
              <a:t>ADD TITLE </a:t>
            </a:r>
            <a:r>
              <a:rPr lang="en-US" altLang="zh-CN" sz="2000" b="1" dirty="0">
                <a:latin typeface="+mj-lt"/>
              </a:rPr>
              <a:t>HERE</a:t>
            </a:r>
            <a:endParaRPr lang="zh-CN" altLang="en-US" sz="2000" b="1" dirty="0">
              <a:latin typeface="+mj-lt"/>
            </a:endParaRPr>
          </a:p>
        </p:txBody>
      </p:sp>
      <p:sp>
        <p:nvSpPr>
          <p:cNvPr id="24" name="任意多边形 23"/>
          <p:cNvSpPr/>
          <p:nvPr/>
        </p:nvSpPr>
        <p:spPr>
          <a:xfrm>
            <a:off x="3146156" y="1751308"/>
            <a:ext cx="929898" cy="1317356"/>
          </a:xfrm>
          <a:custGeom>
            <a:avLst/>
            <a:gdLst>
              <a:gd name="connsiteX0" fmla="*/ 929898 w 929898"/>
              <a:gd name="connsiteY0" fmla="*/ 0 h 1317356"/>
              <a:gd name="connsiteX1" fmla="*/ 247973 w 929898"/>
              <a:gd name="connsiteY1" fmla="*/ 588936 h 1317356"/>
              <a:gd name="connsiteX2" fmla="*/ 0 w 929898"/>
              <a:gd name="connsiteY2" fmla="*/ 1317356 h 1317356"/>
              <a:gd name="connsiteX0" fmla="*/ 929898 w 929898"/>
              <a:gd name="connsiteY0" fmla="*/ 0 h 1317356"/>
              <a:gd name="connsiteX1" fmla="*/ 276400 w 929898"/>
              <a:gd name="connsiteY1" fmla="*/ 593674 h 1317356"/>
              <a:gd name="connsiteX2" fmla="*/ 0 w 929898"/>
              <a:gd name="connsiteY2" fmla="*/ 1317356 h 1317356"/>
              <a:gd name="connsiteX0" fmla="*/ 929898 w 929898"/>
              <a:gd name="connsiteY0" fmla="*/ 0 h 1317356"/>
              <a:gd name="connsiteX1" fmla="*/ 319040 w 929898"/>
              <a:gd name="connsiteY1" fmla="*/ 532082 h 1317356"/>
              <a:gd name="connsiteX2" fmla="*/ 0 w 929898"/>
              <a:gd name="connsiteY2" fmla="*/ 1317356 h 1317356"/>
              <a:gd name="connsiteX0" fmla="*/ 929898 w 929898"/>
              <a:gd name="connsiteY0" fmla="*/ 0 h 1317356"/>
              <a:gd name="connsiteX1" fmla="*/ 319040 w 929898"/>
              <a:gd name="connsiteY1" fmla="*/ 532082 h 1317356"/>
              <a:gd name="connsiteX2" fmla="*/ 0 w 929898"/>
              <a:gd name="connsiteY2" fmla="*/ 1317356 h 1317356"/>
              <a:gd name="connsiteX0" fmla="*/ 929898 w 929898"/>
              <a:gd name="connsiteY0" fmla="*/ 0 h 1317356"/>
              <a:gd name="connsiteX1" fmla="*/ 319040 w 929898"/>
              <a:gd name="connsiteY1" fmla="*/ 532082 h 1317356"/>
              <a:gd name="connsiteX2" fmla="*/ 0 w 929898"/>
              <a:gd name="connsiteY2" fmla="*/ 1317356 h 1317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29898" h="1317356">
                <a:moveTo>
                  <a:pt x="929898" y="0"/>
                </a:moveTo>
                <a:cubicBezTo>
                  <a:pt x="628525" y="184688"/>
                  <a:pt x="474023" y="312523"/>
                  <a:pt x="319040" y="532082"/>
                </a:cubicBezTo>
                <a:cubicBezTo>
                  <a:pt x="164057" y="751641"/>
                  <a:pt x="41757" y="1043973"/>
                  <a:pt x="0" y="1317356"/>
                </a:cubicBezTo>
              </a:path>
            </a:pathLst>
          </a:cu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任意多边形 25"/>
          <p:cNvSpPr/>
          <p:nvPr/>
        </p:nvSpPr>
        <p:spPr>
          <a:xfrm>
            <a:off x="3074848" y="1885654"/>
            <a:ext cx="478520" cy="644344"/>
          </a:xfrm>
          <a:custGeom>
            <a:avLst/>
            <a:gdLst>
              <a:gd name="connsiteX0" fmla="*/ 478520 w 478520"/>
              <a:gd name="connsiteY0" fmla="*/ 0 h 644344"/>
              <a:gd name="connsiteX1" fmla="*/ 184775 w 478520"/>
              <a:gd name="connsiteY1" fmla="*/ 293745 h 644344"/>
              <a:gd name="connsiteX2" fmla="*/ 0 w 478520"/>
              <a:gd name="connsiteY2" fmla="*/ 644344 h 644344"/>
              <a:gd name="connsiteX0" fmla="*/ 478520 w 478520"/>
              <a:gd name="connsiteY0" fmla="*/ 0 h 644344"/>
              <a:gd name="connsiteX1" fmla="*/ 184775 w 478520"/>
              <a:gd name="connsiteY1" fmla="*/ 293745 h 644344"/>
              <a:gd name="connsiteX2" fmla="*/ 0 w 478520"/>
              <a:gd name="connsiteY2" fmla="*/ 644344 h 644344"/>
              <a:gd name="connsiteX0" fmla="*/ 478520 w 478520"/>
              <a:gd name="connsiteY0" fmla="*/ 0 h 644344"/>
              <a:gd name="connsiteX1" fmla="*/ 184775 w 478520"/>
              <a:gd name="connsiteY1" fmla="*/ 293745 h 644344"/>
              <a:gd name="connsiteX2" fmla="*/ 0 w 478520"/>
              <a:gd name="connsiteY2" fmla="*/ 644344 h 644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78520" h="644344">
                <a:moveTo>
                  <a:pt x="478520" y="0"/>
                </a:moveTo>
                <a:cubicBezTo>
                  <a:pt x="343097" y="93177"/>
                  <a:pt x="264528" y="186354"/>
                  <a:pt x="184775" y="293745"/>
                </a:cubicBezTo>
                <a:cubicBezTo>
                  <a:pt x="105022" y="401136"/>
                  <a:pt x="43035" y="508526"/>
                  <a:pt x="0" y="644344"/>
                </a:cubicBezTo>
              </a:path>
            </a:pathLst>
          </a:cu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 rot="16200000">
            <a:off x="3554364" y="4121965"/>
            <a:ext cx="929898" cy="1317356"/>
          </a:xfrm>
          <a:custGeom>
            <a:avLst/>
            <a:gdLst>
              <a:gd name="connsiteX0" fmla="*/ 929898 w 929898"/>
              <a:gd name="connsiteY0" fmla="*/ 0 h 1317356"/>
              <a:gd name="connsiteX1" fmla="*/ 247973 w 929898"/>
              <a:gd name="connsiteY1" fmla="*/ 588936 h 1317356"/>
              <a:gd name="connsiteX2" fmla="*/ 0 w 929898"/>
              <a:gd name="connsiteY2" fmla="*/ 1317356 h 1317356"/>
              <a:gd name="connsiteX0" fmla="*/ 929898 w 929898"/>
              <a:gd name="connsiteY0" fmla="*/ 0 h 1317356"/>
              <a:gd name="connsiteX1" fmla="*/ 276400 w 929898"/>
              <a:gd name="connsiteY1" fmla="*/ 593674 h 1317356"/>
              <a:gd name="connsiteX2" fmla="*/ 0 w 929898"/>
              <a:gd name="connsiteY2" fmla="*/ 1317356 h 1317356"/>
              <a:gd name="connsiteX0" fmla="*/ 929898 w 929898"/>
              <a:gd name="connsiteY0" fmla="*/ 0 h 1317356"/>
              <a:gd name="connsiteX1" fmla="*/ 319040 w 929898"/>
              <a:gd name="connsiteY1" fmla="*/ 532082 h 1317356"/>
              <a:gd name="connsiteX2" fmla="*/ 0 w 929898"/>
              <a:gd name="connsiteY2" fmla="*/ 1317356 h 1317356"/>
              <a:gd name="connsiteX0" fmla="*/ 929898 w 929898"/>
              <a:gd name="connsiteY0" fmla="*/ 0 h 1317356"/>
              <a:gd name="connsiteX1" fmla="*/ 319040 w 929898"/>
              <a:gd name="connsiteY1" fmla="*/ 532082 h 1317356"/>
              <a:gd name="connsiteX2" fmla="*/ 0 w 929898"/>
              <a:gd name="connsiteY2" fmla="*/ 1317356 h 1317356"/>
              <a:gd name="connsiteX0" fmla="*/ 929898 w 929898"/>
              <a:gd name="connsiteY0" fmla="*/ 0 h 1317356"/>
              <a:gd name="connsiteX1" fmla="*/ 319040 w 929898"/>
              <a:gd name="connsiteY1" fmla="*/ 532082 h 1317356"/>
              <a:gd name="connsiteX2" fmla="*/ 0 w 929898"/>
              <a:gd name="connsiteY2" fmla="*/ 1317356 h 1317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29898" h="1317356">
                <a:moveTo>
                  <a:pt x="929898" y="0"/>
                </a:moveTo>
                <a:cubicBezTo>
                  <a:pt x="628525" y="184688"/>
                  <a:pt x="474023" y="312523"/>
                  <a:pt x="319040" y="532082"/>
                </a:cubicBezTo>
                <a:cubicBezTo>
                  <a:pt x="164057" y="751641"/>
                  <a:pt x="41757" y="1043973"/>
                  <a:pt x="0" y="1317356"/>
                </a:cubicBezTo>
              </a:path>
            </a:pathLst>
          </a:cu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任意多边形 27"/>
          <p:cNvSpPr/>
          <p:nvPr/>
        </p:nvSpPr>
        <p:spPr>
          <a:xfrm rot="16200000">
            <a:off x="3535822" y="4730196"/>
            <a:ext cx="478520" cy="644344"/>
          </a:xfrm>
          <a:custGeom>
            <a:avLst/>
            <a:gdLst>
              <a:gd name="connsiteX0" fmla="*/ 478520 w 478520"/>
              <a:gd name="connsiteY0" fmla="*/ 0 h 644344"/>
              <a:gd name="connsiteX1" fmla="*/ 184775 w 478520"/>
              <a:gd name="connsiteY1" fmla="*/ 293745 h 644344"/>
              <a:gd name="connsiteX2" fmla="*/ 0 w 478520"/>
              <a:gd name="connsiteY2" fmla="*/ 644344 h 644344"/>
              <a:gd name="connsiteX0" fmla="*/ 478520 w 478520"/>
              <a:gd name="connsiteY0" fmla="*/ 0 h 644344"/>
              <a:gd name="connsiteX1" fmla="*/ 184775 w 478520"/>
              <a:gd name="connsiteY1" fmla="*/ 293745 h 644344"/>
              <a:gd name="connsiteX2" fmla="*/ 0 w 478520"/>
              <a:gd name="connsiteY2" fmla="*/ 644344 h 644344"/>
              <a:gd name="connsiteX0" fmla="*/ 478520 w 478520"/>
              <a:gd name="connsiteY0" fmla="*/ 0 h 644344"/>
              <a:gd name="connsiteX1" fmla="*/ 184775 w 478520"/>
              <a:gd name="connsiteY1" fmla="*/ 293745 h 644344"/>
              <a:gd name="connsiteX2" fmla="*/ 0 w 478520"/>
              <a:gd name="connsiteY2" fmla="*/ 644344 h 644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78520" h="644344">
                <a:moveTo>
                  <a:pt x="478520" y="0"/>
                </a:moveTo>
                <a:cubicBezTo>
                  <a:pt x="343097" y="93177"/>
                  <a:pt x="264528" y="186354"/>
                  <a:pt x="184775" y="293745"/>
                </a:cubicBezTo>
                <a:cubicBezTo>
                  <a:pt x="105022" y="401136"/>
                  <a:pt x="43035" y="508526"/>
                  <a:pt x="0" y="644344"/>
                </a:cubicBezTo>
              </a:path>
            </a:pathLst>
          </a:cu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任意多边形 28"/>
          <p:cNvSpPr/>
          <p:nvPr/>
        </p:nvSpPr>
        <p:spPr>
          <a:xfrm rot="11700000">
            <a:off x="6461320" y="5702848"/>
            <a:ext cx="369618" cy="497704"/>
          </a:xfrm>
          <a:custGeom>
            <a:avLst/>
            <a:gdLst>
              <a:gd name="connsiteX0" fmla="*/ 478520 w 478520"/>
              <a:gd name="connsiteY0" fmla="*/ 0 h 644344"/>
              <a:gd name="connsiteX1" fmla="*/ 184775 w 478520"/>
              <a:gd name="connsiteY1" fmla="*/ 293745 h 644344"/>
              <a:gd name="connsiteX2" fmla="*/ 0 w 478520"/>
              <a:gd name="connsiteY2" fmla="*/ 644344 h 644344"/>
              <a:gd name="connsiteX0" fmla="*/ 478520 w 478520"/>
              <a:gd name="connsiteY0" fmla="*/ 0 h 644344"/>
              <a:gd name="connsiteX1" fmla="*/ 184775 w 478520"/>
              <a:gd name="connsiteY1" fmla="*/ 293745 h 644344"/>
              <a:gd name="connsiteX2" fmla="*/ 0 w 478520"/>
              <a:gd name="connsiteY2" fmla="*/ 644344 h 644344"/>
              <a:gd name="connsiteX0" fmla="*/ 478520 w 478520"/>
              <a:gd name="connsiteY0" fmla="*/ 0 h 644344"/>
              <a:gd name="connsiteX1" fmla="*/ 184775 w 478520"/>
              <a:gd name="connsiteY1" fmla="*/ 293745 h 644344"/>
              <a:gd name="connsiteX2" fmla="*/ 0 w 478520"/>
              <a:gd name="connsiteY2" fmla="*/ 644344 h 644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78520" h="644344">
                <a:moveTo>
                  <a:pt x="478520" y="0"/>
                </a:moveTo>
                <a:cubicBezTo>
                  <a:pt x="343097" y="93177"/>
                  <a:pt x="264528" y="186354"/>
                  <a:pt x="184775" y="293745"/>
                </a:cubicBezTo>
                <a:cubicBezTo>
                  <a:pt x="105022" y="401136"/>
                  <a:pt x="43035" y="508526"/>
                  <a:pt x="0" y="644344"/>
                </a:cubicBezTo>
              </a:path>
            </a:pathLst>
          </a:cu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/>
        </p:nvSpPr>
        <p:spPr>
          <a:xfrm rot="10143445">
            <a:off x="7720722" y="4534122"/>
            <a:ext cx="469831" cy="632644"/>
          </a:xfrm>
          <a:custGeom>
            <a:avLst/>
            <a:gdLst>
              <a:gd name="connsiteX0" fmla="*/ 478520 w 478520"/>
              <a:gd name="connsiteY0" fmla="*/ 0 h 644344"/>
              <a:gd name="connsiteX1" fmla="*/ 184775 w 478520"/>
              <a:gd name="connsiteY1" fmla="*/ 293745 h 644344"/>
              <a:gd name="connsiteX2" fmla="*/ 0 w 478520"/>
              <a:gd name="connsiteY2" fmla="*/ 644344 h 644344"/>
              <a:gd name="connsiteX0" fmla="*/ 478520 w 478520"/>
              <a:gd name="connsiteY0" fmla="*/ 0 h 644344"/>
              <a:gd name="connsiteX1" fmla="*/ 184775 w 478520"/>
              <a:gd name="connsiteY1" fmla="*/ 293745 h 644344"/>
              <a:gd name="connsiteX2" fmla="*/ 0 w 478520"/>
              <a:gd name="connsiteY2" fmla="*/ 644344 h 644344"/>
              <a:gd name="connsiteX0" fmla="*/ 478520 w 478520"/>
              <a:gd name="connsiteY0" fmla="*/ 0 h 644344"/>
              <a:gd name="connsiteX1" fmla="*/ 184775 w 478520"/>
              <a:gd name="connsiteY1" fmla="*/ 293745 h 644344"/>
              <a:gd name="connsiteX2" fmla="*/ 0 w 478520"/>
              <a:gd name="connsiteY2" fmla="*/ 644344 h 644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78520" h="644344">
                <a:moveTo>
                  <a:pt x="478520" y="0"/>
                </a:moveTo>
                <a:cubicBezTo>
                  <a:pt x="343097" y="93177"/>
                  <a:pt x="264528" y="186354"/>
                  <a:pt x="184775" y="293745"/>
                </a:cubicBezTo>
                <a:cubicBezTo>
                  <a:pt x="105022" y="401136"/>
                  <a:pt x="43035" y="508526"/>
                  <a:pt x="0" y="644344"/>
                </a:cubicBezTo>
              </a:path>
            </a:pathLst>
          </a:cu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/>
        </p:nvSpPr>
        <p:spPr>
          <a:xfrm rot="8056959">
            <a:off x="8177006" y="2107678"/>
            <a:ext cx="537141" cy="723279"/>
          </a:xfrm>
          <a:custGeom>
            <a:avLst/>
            <a:gdLst>
              <a:gd name="connsiteX0" fmla="*/ 478520 w 478520"/>
              <a:gd name="connsiteY0" fmla="*/ 0 h 644344"/>
              <a:gd name="connsiteX1" fmla="*/ 184775 w 478520"/>
              <a:gd name="connsiteY1" fmla="*/ 293745 h 644344"/>
              <a:gd name="connsiteX2" fmla="*/ 0 w 478520"/>
              <a:gd name="connsiteY2" fmla="*/ 644344 h 644344"/>
              <a:gd name="connsiteX0" fmla="*/ 478520 w 478520"/>
              <a:gd name="connsiteY0" fmla="*/ 0 h 644344"/>
              <a:gd name="connsiteX1" fmla="*/ 184775 w 478520"/>
              <a:gd name="connsiteY1" fmla="*/ 293745 h 644344"/>
              <a:gd name="connsiteX2" fmla="*/ 0 w 478520"/>
              <a:gd name="connsiteY2" fmla="*/ 644344 h 644344"/>
              <a:gd name="connsiteX0" fmla="*/ 478520 w 478520"/>
              <a:gd name="connsiteY0" fmla="*/ 0 h 644344"/>
              <a:gd name="connsiteX1" fmla="*/ 184775 w 478520"/>
              <a:gd name="connsiteY1" fmla="*/ 293745 h 644344"/>
              <a:gd name="connsiteX2" fmla="*/ 0 w 478520"/>
              <a:gd name="connsiteY2" fmla="*/ 644344 h 644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78520" h="644344">
                <a:moveTo>
                  <a:pt x="478520" y="0"/>
                </a:moveTo>
                <a:cubicBezTo>
                  <a:pt x="343097" y="93177"/>
                  <a:pt x="264528" y="186354"/>
                  <a:pt x="184775" y="293745"/>
                </a:cubicBezTo>
                <a:cubicBezTo>
                  <a:pt x="105022" y="401136"/>
                  <a:pt x="43035" y="508526"/>
                  <a:pt x="0" y="644344"/>
                </a:cubicBezTo>
              </a:path>
            </a:pathLst>
          </a:cu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68985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250"/>
                            </p:stCondLst>
                            <p:childTnLst>
                              <p:par>
                                <p:cTn id="10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750"/>
                            </p:stCondLst>
                            <p:childTnLst>
                              <p:par>
                                <p:cTn id="10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1250"/>
                            </p:stCondLst>
                            <p:childTnLst>
                              <p:par>
                                <p:cTn id="1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1750"/>
                            </p:stCondLst>
                            <p:childTnLst>
                              <p:par>
                                <p:cTn id="1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7" grpId="0" animBg="1"/>
      <p:bldP spid="11" grpId="0"/>
      <p:bldP spid="13" grpId="0" animBg="1"/>
      <p:bldP spid="6" grpId="0" animBg="1"/>
      <p:bldP spid="10" grpId="0"/>
      <p:bldP spid="14" grpId="0" animBg="1"/>
      <p:bldP spid="5" grpId="0" animBg="1"/>
      <p:bldP spid="9" grpId="0"/>
      <p:bldP spid="15" grpId="0" animBg="1"/>
      <p:bldP spid="4" grpId="0" animBg="1"/>
      <p:bldP spid="8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  <p:bldP spid="24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358889" y="689124"/>
            <a:ext cx="34678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latin typeface="+mj-lt"/>
              </a:rPr>
              <a:t>ADD YOUR PROJECT TITLE</a:t>
            </a:r>
          </a:p>
        </p:txBody>
      </p:sp>
      <p:sp>
        <p:nvSpPr>
          <p:cNvPr id="6" name="任意多边形 5"/>
          <p:cNvSpPr/>
          <p:nvPr/>
        </p:nvSpPr>
        <p:spPr>
          <a:xfrm>
            <a:off x="2912012" y="5190979"/>
            <a:ext cx="6330462" cy="647113"/>
          </a:xfrm>
          <a:custGeom>
            <a:avLst/>
            <a:gdLst>
              <a:gd name="connsiteX0" fmla="*/ 6302326 w 6302326"/>
              <a:gd name="connsiteY0" fmla="*/ 443132 h 450166"/>
              <a:gd name="connsiteX1" fmla="*/ 6302326 w 6302326"/>
              <a:gd name="connsiteY1" fmla="*/ 450166 h 450166"/>
              <a:gd name="connsiteX2" fmla="*/ 6296740 w 6302326"/>
              <a:gd name="connsiteY2" fmla="*/ 450166 h 450166"/>
              <a:gd name="connsiteX3" fmla="*/ 0 w 6302326"/>
              <a:gd name="connsiteY3" fmla="*/ 0 h 450166"/>
              <a:gd name="connsiteX4" fmla="*/ 6302326 w 6302326"/>
              <a:gd name="connsiteY4" fmla="*/ 0 h 450166"/>
              <a:gd name="connsiteX5" fmla="*/ 6302326 w 6302326"/>
              <a:gd name="connsiteY5" fmla="*/ 443132 h 450166"/>
              <a:gd name="connsiteX6" fmla="*/ 3144129 w 6302326"/>
              <a:gd name="connsiteY6" fmla="*/ 42203 h 450166"/>
              <a:gd name="connsiteX7" fmla="*/ 50096 w 6302326"/>
              <a:gd name="connsiteY7" fmla="*/ 362331 h 450166"/>
              <a:gd name="connsiteX8" fmla="*/ 0 w 6302326"/>
              <a:gd name="connsiteY8" fmla="*/ 425416 h 450166"/>
              <a:gd name="connsiteX0" fmla="*/ 6302326 w 6302326"/>
              <a:gd name="connsiteY0" fmla="*/ 1062111 h 1069145"/>
              <a:gd name="connsiteX1" fmla="*/ 6302326 w 6302326"/>
              <a:gd name="connsiteY1" fmla="*/ 1069145 h 1069145"/>
              <a:gd name="connsiteX2" fmla="*/ 6296740 w 6302326"/>
              <a:gd name="connsiteY2" fmla="*/ 1069145 h 1069145"/>
              <a:gd name="connsiteX3" fmla="*/ 6302326 w 6302326"/>
              <a:gd name="connsiteY3" fmla="*/ 1062111 h 1069145"/>
              <a:gd name="connsiteX4" fmla="*/ 0 w 6302326"/>
              <a:gd name="connsiteY4" fmla="*/ 618979 h 1069145"/>
              <a:gd name="connsiteX5" fmla="*/ 6302326 w 6302326"/>
              <a:gd name="connsiteY5" fmla="*/ 0 h 1069145"/>
              <a:gd name="connsiteX6" fmla="*/ 6302326 w 6302326"/>
              <a:gd name="connsiteY6" fmla="*/ 1062111 h 1069145"/>
              <a:gd name="connsiteX7" fmla="*/ 3144129 w 6302326"/>
              <a:gd name="connsiteY7" fmla="*/ 661182 h 1069145"/>
              <a:gd name="connsiteX8" fmla="*/ 50096 w 6302326"/>
              <a:gd name="connsiteY8" fmla="*/ 981310 h 1069145"/>
              <a:gd name="connsiteX9" fmla="*/ 0 w 6302326"/>
              <a:gd name="connsiteY9" fmla="*/ 1044395 h 1069145"/>
              <a:gd name="connsiteX10" fmla="*/ 0 w 6302326"/>
              <a:gd name="connsiteY10" fmla="*/ 618979 h 1069145"/>
              <a:gd name="connsiteX0" fmla="*/ 6330462 w 6330462"/>
              <a:gd name="connsiteY0" fmla="*/ 1104313 h 1111347"/>
              <a:gd name="connsiteX1" fmla="*/ 6330462 w 6330462"/>
              <a:gd name="connsiteY1" fmla="*/ 1111347 h 1111347"/>
              <a:gd name="connsiteX2" fmla="*/ 6324876 w 6330462"/>
              <a:gd name="connsiteY2" fmla="*/ 1111347 h 1111347"/>
              <a:gd name="connsiteX3" fmla="*/ 6330462 w 6330462"/>
              <a:gd name="connsiteY3" fmla="*/ 1104313 h 1111347"/>
              <a:gd name="connsiteX4" fmla="*/ 0 w 6330462"/>
              <a:gd name="connsiteY4" fmla="*/ 0 h 1111347"/>
              <a:gd name="connsiteX5" fmla="*/ 6330462 w 6330462"/>
              <a:gd name="connsiteY5" fmla="*/ 42202 h 1111347"/>
              <a:gd name="connsiteX6" fmla="*/ 6330462 w 6330462"/>
              <a:gd name="connsiteY6" fmla="*/ 1104313 h 1111347"/>
              <a:gd name="connsiteX7" fmla="*/ 3172265 w 6330462"/>
              <a:gd name="connsiteY7" fmla="*/ 703384 h 1111347"/>
              <a:gd name="connsiteX8" fmla="*/ 78232 w 6330462"/>
              <a:gd name="connsiteY8" fmla="*/ 1023512 h 1111347"/>
              <a:gd name="connsiteX9" fmla="*/ 28136 w 6330462"/>
              <a:gd name="connsiteY9" fmla="*/ 1086597 h 1111347"/>
              <a:gd name="connsiteX10" fmla="*/ 0 w 6330462"/>
              <a:gd name="connsiteY10" fmla="*/ 0 h 11113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330462" h="1111347">
                <a:moveTo>
                  <a:pt x="6330462" y="1104313"/>
                </a:moveTo>
                <a:lnTo>
                  <a:pt x="6330462" y="1111347"/>
                </a:lnTo>
                <a:lnTo>
                  <a:pt x="6324876" y="1111347"/>
                </a:lnTo>
                <a:lnTo>
                  <a:pt x="6330462" y="1104313"/>
                </a:lnTo>
                <a:close/>
                <a:moveTo>
                  <a:pt x="0" y="0"/>
                </a:moveTo>
                <a:lnTo>
                  <a:pt x="6330462" y="42202"/>
                </a:lnTo>
                <a:lnTo>
                  <a:pt x="6330462" y="1104313"/>
                </a:lnTo>
                <a:cubicBezTo>
                  <a:pt x="6330462" y="882886"/>
                  <a:pt x="4916489" y="703384"/>
                  <a:pt x="3172265" y="703384"/>
                </a:cubicBezTo>
                <a:cubicBezTo>
                  <a:pt x="1646069" y="703384"/>
                  <a:pt x="372722" y="840815"/>
                  <a:pt x="78232" y="1023512"/>
                </a:cubicBezTo>
                <a:lnTo>
                  <a:pt x="28136" y="1086597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  <a:effectLst>
            <a:softEdge rad="190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2912012" y="1575582"/>
            <a:ext cx="6330462" cy="3896750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3307298" y="5953397"/>
            <a:ext cx="558348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IF YOU LIKE THIS POWERPOINT TEMPLATE,PLEASE FOCUS ON ME,YOU WILL GET BETTER.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5359791" y="5635649"/>
            <a:ext cx="84406" cy="84406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5780282" y="5635649"/>
            <a:ext cx="84406" cy="84406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6200773" y="5635649"/>
            <a:ext cx="84406" cy="84406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6621264" y="5636879"/>
            <a:ext cx="84406" cy="84406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Freeform 59"/>
          <p:cNvSpPr>
            <a:spLocks/>
          </p:cNvSpPr>
          <p:nvPr/>
        </p:nvSpPr>
        <p:spPr bwMode="auto">
          <a:xfrm flipH="1">
            <a:off x="2210870" y="3376917"/>
            <a:ext cx="147331" cy="294080"/>
          </a:xfrm>
          <a:custGeom>
            <a:avLst/>
            <a:gdLst>
              <a:gd name="T0" fmla="*/ 0 w 253"/>
              <a:gd name="T1" fmla="*/ 505 h 505"/>
              <a:gd name="T2" fmla="*/ 253 w 253"/>
              <a:gd name="T3" fmla="*/ 251 h 505"/>
              <a:gd name="T4" fmla="*/ 0 w 253"/>
              <a:gd name="T5" fmla="*/ 0 h 5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53" h="505">
                <a:moveTo>
                  <a:pt x="0" y="505"/>
                </a:moveTo>
                <a:lnTo>
                  <a:pt x="253" y="251"/>
                </a:lnTo>
                <a:lnTo>
                  <a:pt x="0" y="0"/>
                </a:lnTo>
              </a:path>
            </a:pathLst>
          </a:custGeom>
          <a:noFill/>
          <a:ln w="25400" cap="rnd">
            <a:solidFill>
              <a:srgbClr val="231F20"/>
            </a:solidFill>
            <a:prstDash val="solid"/>
            <a:round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6" name="Freeform 60"/>
          <p:cNvSpPr>
            <a:spLocks/>
          </p:cNvSpPr>
          <p:nvPr/>
        </p:nvSpPr>
        <p:spPr bwMode="auto">
          <a:xfrm flipH="1">
            <a:off x="9787289" y="3432705"/>
            <a:ext cx="147913" cy="294080"/>
          </a:xfrm>
          <a:custGeom>
            <a:avLst/>
            <a:gdLst>
              <a:gd name="T0" fmla="*/ 254 w 254"/>
              <a:gd name="T1" fmla="*/ 505 h 505"/>
              <a:gd name="T2" fmla="*/ 0 w 254"/>
              <a:gd name="T3" fmla="*/ 251 h 505"/>
              <a:gd name="T4" fmla="*/ 254 w 254"/>
              <a:gd name="T5" fmla="*/ 0 h 5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54" h="505">
                <a:moveTo>
                  <a:pt x="254" y="505"/>
                </a:moveTo>
                <a:lnTo>
                  <a:pt x="0" y="251"/>
                </a:lnTo>
                <a:lnTo>
                  <a:pt x="254" y="0"/>
                </a:lnTo>
              </a:path>
            </a:pathLst>
          </a:custGeom>
          <a:noFill/>
          <a:ln w="25400" cap="rnd">
            <a:solidFill>
              <a:schemeClr val="bg1">
                <a:lumMod val="95000"/>
              </a:schemeClr>
            </a:solidFill>
            <a:prstDash val="solid"/>
            <a:round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99376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358889" y="689124"/>
            <a:ext cx="34678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latin typeface="+mj-lt"/>
              </a:rPr>
              <a:t>ADD YOUR PROJECT TITLE</a:t>
            </a:r>
          </a:p>
        </p:txBody>
      </p:sp>
      <p:sp>
        <p:nvSpPr>
          <p:cNvPr id="4" name="任意多边形 3"/>
          <p:cNvSpPr/>
          <p:nvPr/>
        </p:nvSpPr>
        <p:spPr>
          <a:xfrm>
            <a:off x="2912012" y="5190979"/>
            <a:ext cx="6330462" cy="647113"/>
          </a:xfrm>
          <a:custGeom>
            <a:avLst/>
            <a:gdLst>
              <a:gd name="connsiteX0" fmla="*/ 6302326 w 6302326"/>
              <a:gd name="connsiteY0" fmla="*/ 443132 h 450166"/>
              <a:gd name="connsiteX1" fmla="*/ 6302326 w 6302326"/>
              <a:gd name="connsiteY1" fmla="*/ 450166 h 450166"/>
              <a:gd name="connsiteX2" fmla="*/ 6296740 w 6302326"/>
              <a:gd name="connsiteY2" fmla="*/ 450166 h 450166"/>
              <a:gd name="connsiteX3" fmla="*/ 0 w 6302326"/>
              <a:gd name="connsiteY3" fmla="*/ 0 h 450166"/>
              <a:gd name="connsiteX4" fmla="*/ 6302326 w 6302326"/>
              <a:gd name="connsiteY4" fmla="*/ 0 h 450166"/>
              <a:gd name="connsiteX5" fmla="*/ 6302326 w 6302326"/>
              <a:gd name="connsiteY5" fmla="*/ 443132 h 450166"/>
              <a:gd name="connsiteX6" fmla="*/ 3144129 w 6302326"/>
              <a:gd name="connsiteY6" fmla="*/ 42203 h 450166"/>
              <a:gd name="connsiteX7" fmla="*/ 50096 w 6302326"/>
              <a:gd name="connsiteY7" fmla="*/ 362331 h 450166"/>
              <a:gd name="connsiteX8" fmla="*/ 0 w 6302326"/>
              <a:gd name="connsiteY8" fmla="*/ 425416 h 450166"/>
              <a:gd name="connsiteX0" fmla="*/ 6302326 w 6302326"/>
              <a:gd name="connsiteY0" fmla="*/ 1062111 h 1069145"/>
              <a:gd name="connsiteX1" fmla="*/ 6302326 w 6302326"/>
              <a:gd name="connsiteY1" fmla="*/ 1069145 h 1069145"/>
              <a:gd name="connsiteX2" fmla="*/ 6296740 w 6302326"/>
              <a:gd name="connsiteY2" fmla="*/ 1069145 h 1069145"/>
              <a:gd name="connsiteX3" fmla="*/ 6302326 w 6302326"/>
              <a:gd name="connsiteY3" fmla="*/ 1062111 h 1069145"/>
              <a:gd name="connsiteX4" fmla="*/ 0 w 6302326"/>
              <a:gd name="connsiteY4" fmla="*/ 618979 h 1069145"/>
              <a:gd name="connsiteX5" fmla="*/ 6302326 w 6302326"/>
              <a:gd name="connsiteY5" fmla="*/ 0 h 1069145"/>
              <a:gd name="connsiteX6" fmla="*/ 6302326 w 6302326"/>
              <a:gd name="connsiteY6" fmla="*/ 1062111 h 1069145"/>
              <a:gd name="connsiteX7" fmla="*/ 3144129 w 6302326"/>
              <a:gd name="connsiteY7" fmla="*/ 661182 h 1069145"/>
              <a:gd name="connsiteX8" fmla="*/ 50096 w 6302326"/>
              <a:gd name="connsiteY8" fmla="*/ 981310 h 1069145"/>
              <a:gd name="connsiteX9" fmla="*/ 0 w 6302326"/>
              <a:gd name="connsiteY9" fmla="*/ 1044395 h 1069145"/>
              <a:gd name="connsiteX10" fmla="*/ 0 w 6302326"/>
              <a:gd name="connsiteY10" fmla="*/ 618979 h 1069145"/>
              <a:gd name="connsiteX0" fmla="*/ 6330462 w 6330462"/>
              <a:gd name="connsiteY0" fmla="*/ 1104313 h 1111347"/>
              <a:gd name="connsiteX1" fmla="*/ 6330462 w 6330462"/>
              <a:gd name="connsiteY1" fmla="*/ 1111347 h 1111347"/>
              <a:gd name="connsiteX2" fmla="*/ 6324876 w 6330462"/>
              <a:gd name="connsiteY2" fmla="*/ 1111347 h 1111347"/>
              <a:gd name="connsiteX3" fmla="*/ 6330462 w 6330462"/>
              <a:gd name="connsiteY3" fmla="*/ 1104313 h 1111347"/>
              <a:gd name="connsiteX4" fmla="*/ 0 w 6330462"/>
              <a:gd name="connsiteY4" fmla="*/ 0 h 1111347"/>
              <a:gd name="connsiteX5" fmla="*/ 6330462 w 6330462"/>
              <a:gd name="connsiteY5" fmla="*/ 42202 h 1111347"/>
              <a:gd name="connsiteX6" fmla="*/ 6330462 w 6330462"/>
              <a:gd name="connsiteY6" fmla="*/ 1104313 h 1111347"/>
              <a:gd name="connsiteX7" fmla="*/ 3172265 w 6330462"/>
              <a:gd name="connsiteY7" fmla="*/ 703384 h 1111347"/>
              <a:gd name="connsiteX8" fmla="*/ 78232 w 6330462"/>
              <a:gd name="connsiteY8" fmla="*/ 1023512 h 1111347"/>
              <a:gd name="connsiteX9" fmla="*/ 28136 w 6330462"/>
              <a:gd name="connsiteY9" fmla="*/ 1086597 h 1111347"/>
              <a:gd name="connsiteX10" fmla="*/ 0 w 6330462"/>
              <a:gd name="connsiteY10" fmla="*/ 0 h 11113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330462" h="1111347">
                <a:moveTo>
                  <a:pt x="6330462" y="1104313"/>
                </a:moveTo>
                <a:lnTo>
                  <a:pt x="6330462" y="1111347"/>
                </a:lnTo>
                <a:lnTo>
                  <a:pt x="6324876" y="1111347"/>
                </a:lnTo>
                <a:lnTo>
                  <a:pt x="6330462" y="1104313"/>
                </a:lnTo>
                <a:close/>
                <a:moveTo>
                  <a:pt x="0" y="0"/>
                </a:moveTo>
                <a:lnTo>
                  <a:pt x="6330462" y="42202"/>
                </a:lnTo>
                <a:lnTo>
                  <a:pt x="6330462" y="1104313"/>
                </a:lnTo>
                <a:cubicBezTo>
                  <a:pt x="6330462" y="882886"/>
                  <a:pt x="4916489" y="703384"/>
                  <a:pt x="3172265" y="703384"/>
                </a:cubicBezTo>
                <a:cubicBezTo>
                  <a:pt x="1646069" y="703384"/>
                  <a:pt x="372722" y="840815"/>
                  <a:pt x="78232" y="1023512"/>
                </a:cubicBezTo>
                <a:lnTo>
                  <a:pt x="28136" y="1086597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  <a:effectLst>
            <a:softEdge rad="190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2912012" y="1575582"/>
            <a:ext cx="6330462" cy="3896750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3307298" y="5953397"/>
            <a:ext cx="558348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IF YOU LIKE THIS POWERPOINT TEMPLATE,PLEASE FOCUS ON ME,YOU WILL GET BETTER.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" name="椭圆 6"/>
          <p:cNvSpPr/>
          <p:nvPr/>
        </p:nvSpPr>
        <p:spPr>
          <a:xfrm>
            <a:off x="5359791" y="5635649"/>
            <a:ext cx="84406" cy="84406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5780282" y="5635649"/>
            <a:ext cx="84406" cy="84406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6200773" y="5635649"/>
            <a:ext cx="84406" cy="84406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6621264" y="5636879"/>
            <a:ext cx="84406" cy="84406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Freeform 59"/>
          <p:cNvSpPr>
            <a:spLocks/>
          </p:cNvSpPr>
          <p:nvPr/>
        </p:nvSpPr>
        <p:spPr bwMode="auto">
          <a:xfrm flipH="1">
            <a:off x="2210870" y="3376917"/>
            <a:ext cx="147331" cy="294080"/>
          </a:xfrm>
          <a:custGeom>
            <a:avLst/>
            <a:gdLst>
              <a:gd name="T0" fmla="*/ 0 w 253"/>
              <a:gd name="T1" fmla="*/ 505 h 505"/>
              <a:gd name="T2" fmla="*/ 253 w 253"/>
              <a:gd name="T3" fmla="*/ 251 h 505"/>
              <a:gd name="T4" fmla="*/ 0 w 253"/>
              <a:gd name="T5" fmla="*/ 0 h 5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53" h="505">
                <a:moveTo>
                  <a:pt x="0" y="505"/>
                </a:moveTo>
                <a:lnTo>
                  <a:pt x="253" y="251"/>
                </a:lnTo>
                <a:lnTo>
                  <a:pt x="0" y="0"/>
                </a:lnTo>
              </a:path>
            </a:pathLst>
          </a:custGeom>
          <a:noFill/>
          <a:ln w="25400" cap="rnd">
            <a:solidFill>
              <a:srgbClr val="231F20"/>
            </a:solidFill>
            <a:prstDash val="solid"/>
            <a:round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" name="Freeform 60"/>
          <p:cNvSpPr>
            <a:spLocks/>
          </p:cNvSpPr>
          <p:nvPr/>
        </p:nvSpPr>
        <p:spPr bwMode="auto">
          <a:xfrm flipH="1">
            <a:off x="9787289" y="3432705"/>
            <a:ext cx="147913" cy="294080"/>
          </a:xfrm>
          <a:custGeom>
            <a:avLst/>
            <a:gdLst>
              <a:gd name="T0" fmla="*/ 254 w 254"/>
              <a:gd name="T1" fmla="*/ 505 h 505"/>
              <a:gd name="T2" fmla="*/ 0 w 254"/>
              <a:gd name="T3" fmla="*/ 251 h 505"/>
              <a:gd name="T4" fmla="*/ 254 w 254"/>
              <a:gd name="T5" fmla="*/ 0 h 5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54" h="505">
                <a:moveTo>
                  <a:pt x="254" y="505"/>
                </a:moveTo>
                <a:lnTo>
                  <a:pt x="0" y="251"/>
                </a:lnTo>
                <a:lnTo>
                  <a:pt x="254" y="0"/>
                </a:lnTo>
              </a:path>
            </a:pathLst>
          </a:custGeom>
          <a:noFill/>
          <a:ln w="25400" cap="rnd">
            <a:solidFill>
              <a:srgbClr val="231F20"/>
            </a:solidFill>
            <a:prstDash val="solid"/>
            <a:round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21914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1876620" y="1991761"/>
            <a:ext cx="3049754" cy="2984130"/>
            <a:chOff x="5322280" y="390377"/>
            <a:chExt cx="5883812" cy="5757205"/>
          </a:xfrm>
          <a:effectLst/>
        </p:grpSpPr>
        <p:sp>
          <p:nvSpPr>
            <p:cNvPr id="6" name="椭圆 5"/>
            <p:cNvSpPr/>
            <p:nvPr/>
          </p:nvSpPr>
          <p:spPr>
            <a:xfrm>
              <a:off x="5322280" y="390377"/>
              <a:ext cx="5757205" cy="5757205"/>
            </a:xfrm>
            <a:prstGeom prst="ellipse">
              <a:avLst/>
            </a:prstGeom>
            <a:noFill/>
            <a:ln w="952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000"/>
            </a:p>
          </p:txBody>
        </p:sp>
        <p:sp>
          <p:nvSpPr>
            <p:cNvPr id="7" name="椭圆 6"/>
            <p:cNvSpPr/>
            <p:nvPr/>
          </p:nvSpPr>
          <p:spPr>
            <a:xfrm>
              <a:off x="5378548" y="390377"/>
              <a:ext cx="5757205" cy="5757205"/>
            </a:xfrm>
            <a:prstGeom prst="ellipse">
              <a:avLst/>
            </a:prstGeom>
            <a:noFill/>
            <a:ln w="952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000"/>
            </a:p>
          </p:txBody>
        </p:sp>
        <p:sp>
          <p:nvSpPr>
            <p:cNvPr id="8" name="椭圆 7"/>
            <p:cNvSpPr/>
            <p:nvPr/>
          </p:nvSpPr>
          <p:spPr>
            <a:xfrm>
              <a:off x="5448887" y="390377"/>
              <a:ext cx="5757205" cy="5757205"/>
            </a:xfrm>
            <a:prstGeom prst="ellipse">
              <a:avLst/>
            </a:prstGeom>
            <a:noFill/>
            <a:ln w="82550"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000"/>
            </a:p>
          </p:txBody>
        </p:sp>
      </p:grpSp>
      <p:sp>
        <p:nvSpPr>
          <p:cNvPr id="9" name="椭圆 8"/>
          <p:cNvSpPr/>
          <p:nvPr/>
        </p:nvSpPr>
        <p:spPr>
          <a:xfrm>
            <a:off x="1814976" y="623712"/>
            <a:ext cx="5674885" cy="5674885"/>
          </a:xfrm>
          <a:prstGeom prst="ellipse">
            <a:avLst/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2425154" y="3071728"/>
            <a:ext cx="20183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latin typeface="+mj-lt"/>
              </a:rPr>
              <a:t>CONTENTS</a:t>
            </a:r>
            <a:endParaRPr lang="zh-CN" altLang="en-US" sz="3200" b="1" dirty="0">
              <a:latin typeface="+mj-lt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342962" y="3633885"/>
            <a:ext cx="215085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</a:rPr>
              <a:t>IF YOU LIKE THIS POWERPOINT TEMPLATE,PLEASE FOCUS ON ME,YOU WILL GET BETTER.</a:t>
            </a:r>
          </a:p>
        </p:txBody>
      </p:sp>
      <p:sp>
        <p:nvSpPr>
          <p:cNvPr id="12" name="椭圆 11"/>
          <p:cNvSpPr/>
          <p:nvPr/>
        </p:nvSpPr>
        <p:spPr>
          <a:xfrm>
            <a:off x="6440147" y="964023"/>
            <a:ext cx="638746" cy="638746"/>
          </a:xfrm>
          <a:prstGeom prst="ellipse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76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+mj-lt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7193410" y="1098730"/>
            <a:ext cx="26475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latin typeface="+mj-lt"/>
              </a:rPr>
              <a:t>ADD YOUR PROJECT TITLE</a:t>
            </a:r>
          </a:p>
        </p:txBody>
      </p:sp>
      <p:sp>
        <p:nvSpPr>
          <p:cNvPr id="14" name="椭圆 13"/>
          <p:cNvSpPr/>
          <p:nvPr/>
        </p:nvSpPr>
        <p:spPr>
          <a:xfrm>
            <a:off x="7089167" y="2298790"/>
            <a:ext cx="638746" cy="638746"/>
          </a:xfrm>
          <a:prstGeom prst="ellipse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76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+mj-lt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7842430" y="2433497"/>
            <a:ext cx="26475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latin typeface="+mj-lt"/>
              </a:rPr>
              <a:t>ADD YOUR PROJECT TITLE</a:t>
            </a:r>
          </a:p>
        </p:txBody>
      </p:sp>
      <p:sp>
        <p:nvSpPr>
          <p:cNvPr id="16" name="椭圆 15"/>
          <p:cNvSpPr/>
          <p:nvPr/>
        </p:nvSpPr>
        <p:spPr>
          <a:xfrm>
            <a:off x="7078893" y="3652955"/>
            <a:ext cx="638746" cy="638746"/>
          </a:xfrm>
          <a:prstGeom prst="ellipse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76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+mj-lt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7832156" y="3787662"/>
            <a:ext cx="26475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latin typeface="+mj-lt"/>
              </a:rPr>
              <a:t>ADD YOUR PROJECT TITLE</a:t>
            </a:r>
          </a:p>
        </p:txBody>
      </p:sp>
      <p:sp>
        <p:nvSpPr>
          <p:cNvPr id="18" name="椭圆 17"/>
          <p:cNvSpPr/>
          <p:nvPr/>
        </p:nvSpPr>
        <p:spPr>
          <a:xfrm>
            <a:off x="6360154" y="4853015"/>
            <a:ext cx="638746" cy="638746"/>
          </a:xfrm>
          <a:prstGeom prst="ellipse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76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+mj-lt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7113417" y="4987722"/>
            <a:ext cx="26475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latin typeface="+mj-lt"/>
              </a:rPr>
              <a:t>ADD YOUR PROJECT TITLE</a:t>
            </a:r>
          </a:p>
        </p:txBody>
      </p:sp>
      <p:sp>
        <p:nvSpPr>
          <p:cNvPr id="20" name="矩形 19"/>
          <p:cNvSpPr/>
          <p:nvPr/>
        </p:nvSpPr>
        <p:spPr>
          <a:xfrm>
            <a:off x="6589441" y="1056526"/>
            <a:ext cx="34015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+mj-lt"/>
              </a:rPr>
              <a:t>1</a:t>
            </a:r>
            <a:endParaRPr lang="zh-CN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7250551" y="2403574"/>
            <a:ext cx="34015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+mj-lt"/>
              </a:rPr>
              <a:t>2</a:t>
            </a:r>
            <a:endParaRPr lang="zh-CN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7238359" y="3734535"/>
            <a:ext cx="34015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+mj-lt"/>
              </a:rPr>
              <a:t>3</a:t>
            </a:r>
            <a:endParaRPr lang="zh-CN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6509448" y="4921925"/>
            <a:ext cx="34015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+mj-lt"/>
              </a:rPr>
              <a:t>4</a:t>
            </a:r>
            <a:endParaRPr lang="zh-CN" altLang="en-US" sz="24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026619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3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187047 -0.008853 L 0 0 E" pathEditMode="relative" ptsTypes="">
                                          <p:cBhvr>
                                            <p:cTn id="6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6" presetClass="emp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8" dur="100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50000" y="150000"/>
                                          <p:from x="250010" y="250010"/>
                                          <p:to x="100000" y="10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0" presetID="2" presetClass="entr" presetSubtype="8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2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3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8" fill="hold" grpId="0" nodeType="withEffect" p14:presetBounceEnd="50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6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7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1" presetClass="entr" presetSubtype="1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20" dur="125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8" presetClass="emph" presetSubtype="0" fill="hold" grpId="1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animRot by="16200000">
                                          <p:cBhvr>
                                            <p:cTn id="22" dur="1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3" presetID="10" presetClass="entr" presetSubtype="0" fill="hold" grpId="1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35" presetClass="path" presetSubtype="0" fill="hold" grpId="0" nodeType="withEffect" p14:presetBounceEnd="38000">
                                      <p:stCondLst>
                                        <p:cond delay="1000"/>
                                      </p:stCondLst>
                                      <p:childTnLst>
                                        <p:animMotion origin="layout" path="M 2.91667E-6 2.96296E-6 L -0.09766 0.00208 " pathEditMode="relative" rAng="0" ptsTypes="AA" p14:bounceEnd="38000">
                                          <p:cBhvr>
                                            <p:cTn id="27" dur="500" spd="-100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4883" y="9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22" presetClass="entr" presetSubtype="8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3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22" presetClass="entr" presetSubtype="8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9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grpId="0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22" presetClass="entr" presetSubtype="8" fill="hold" grpId="0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5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10" presetClass="entr" presetSubtype="0" fill="hold" grpId="0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8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22" presetClass="entr" presetSubtype="8" fill="hold" grpId="0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1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35" presetClass="path" presetSubtype="0" fill="hold" grpId="1" nodeType="withEffect" p14:presetBounceEnd="38000">
                                      <p:stCondLst>
                                        <p:cond delay="1500"/>
                                      </p:stCondLst>
                                      <p:childTnLst>
                                        <p:animMotion origin="layout" path="M 2.91667E-6 2.96296E-6 L -0.09766 0.00208 " pathEditMode="relative" rAng="0" ptsTypes="AA" p14:bounceEnd="38000">
                                          <p:cBhvr>
                                            <p:cTn id="56" dur="500" spd="-100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4883" y="9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57" presetID="10" presetClass="entr" presetSubtype="0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9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35" presetClass="path" presetSubtype="0" fill="hold" grpId="1" nodeType="withEffect" p14:presetBounceEnd="38000">
                                      <p:stCondLst>
                                        <p:cond delay="2000"/>
                                      </p:stCondLst>
                                      <p:childTnLst>
                                        <p:animMotion origin="layout" path="M 2.91667E-6 2.96296E-6 L -0.09766 0.00208 " pathEditMode="relative" rAng="0" ptsTypes="AA" p14:bounceEnd="38000">
                                          <p:cBhvr>
                                            <p:cTn id="61" dur="500" spd="-100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4883" y="9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62" presetID="10" presetClass="entr" presetSubtype="0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4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35" presetClass="path" presetSubtype="0" fill="hold" grpId="1" nodeType="withEffect" p14:presetBounceEnd="38000">
                                      <p:stCondLst>
                                        <p:cond delay="2500"/>
                                      </p:stCondLst>
                                      <p:childTnLst>
                                        <p:animMotion origin="layout" path="M 2.91667E-6 2.96296E-6 L -0.09766 0.00208 " pathEditMode="relative" rAng="0" ptsTypes="AA" p14:bounceEnd="38000">
                                          <p:cBhvr>
                                            <p:cTn id="66" dur="500" spd="-100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4883" y="93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" grpId="0" animBg="1"/>
          <p:bldP spid="9" grpId="1" animBg="1"/>
          <p:bldP spid="10" grpId="0"/>
          <p:bldP spid="11" grpId="0"/>
          <p:bldP spid="12" grpId="0" animBg="1"/>
          <p:bldP spid="12" grpId="1" animBg="1"/>
          <p:bldP spid="13" grpId="0"/>
          <p:bldP spid="14" grpId="0" animBg="1"/>
          <p:bldP spid="14" grpId="1" animBg="1"/>
          <p:bldP spid="15" grpId="0"/>
          <p:bldP spid="16" grpId="0" animBg="1"/>
          <p:bldP spid="16" grpId="1" animBg="1"/>
          <p:bldP spid="17" grpId="0"/>
          <p:bldP spid="18" grpId="0" animBg="1"/>
          <p:bldP spid="18" grpId="1" animBg="1"/>
          <p:bldP spid="19" grpId="0"/>
          <p:bldP spid="20" grpId="0"/>
          <p:bldP spid="21" grpId="0"/>
          <p:bldP spid="22" grpId="0"/>
          <p:bldP spid="23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3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187047 -0.008853 L 0 0 E" pathEditMode="relative" ptsTypes="">
                                          <p:cBhvr>
                                            <p:cTn id="6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6" presetClass="emp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8" dur="100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50000" y="150000"/>
                                          <p:from x="250010" y="250010"/>
                                          <p:to x="100000" y="10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0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8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1" presetClass="entr" presetSubtype="1" fill="hold" grpId="1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20" dur="125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8" presetClass="emph" presetSubtype="0" fill="hold" grpId="3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animRot by="16200000">
                                          <p:cBhvr>
                                            <p:cTn id="22" dur="1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3" presetID="10" presetClass="entr" presetSubtype="0" fill="hold" grpId="1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35" presetClass="path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Motion origin="layout" path="M 2.91667E-6 2.96296E-6 L -0.09766 0.00208 " pathEditMode="relative" rAng="0" ptsTypes="AA">
                                          <p:cBhvr>
                                            <p:cTn id="27" dur="500" spd="-100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4883" y="9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22" presetClass="entr" presetSubtype="8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3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22" presetClass="entr" presetSubtype="8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9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grpId="0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22" presetClass="entr" presetSubtype="8" fill="hold" grpId="0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5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10" presetClass="entr" presetSubtype="0" fill="hold" grpId="0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8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22" presetClass="entr" presetSubtype="8" fill="hold" grpId="0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1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35" presetClass="path" presetSubtype="0" fill="hold" grpId="1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animMotion origin="layout" path="M 2.91667E-6 2.96296E-6 L -0.09766 0.00208 " pathEditMode="relative" rAng="0" ptsTypes="AA">
                                          <p:cBhvr>
                                            <p:cTn id="56" dur="500" spd="-100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4883" y="9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57" presetID="10" presetClass="entr" presetSubtype="0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9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35" presetClass="path" presetSubtype="0" fill="hold" grpId="1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animMotion origin="layout" path="M 2.91667E-6 2.96296E-6 L -0.09766 0.00208 " pathEditMode="relative" rAng="0" ptsTypes="AA">
                                          <p:cBhvr>
                                            <p:cTn id="61" dur="500" spd="-100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4883" y="9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62" presetID="10" presetClass="entr" presetSubtype="0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4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35" presetClass="path" presetSubtype="0" fill="hold" grpId="1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animMotion origin="layout" path="M 2.91667E-6 2.96296E-6 L -0.09766 0.00208 " pathEditMode="relative" rAng="0" ptsTypes="AA">
                                          <p:cBhvr>
                                            <p:cTn id="66" dur="500" spd="-100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4883" y="93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" grpId="1" animBg="1"/>
          <p:bldP spid="9" grpId="3" animBg="1"/>
          <p:bldP spid="10" grpId="0"/>
          <p:bldP spid="11" grpId="0"/>
          <p:bldP spid="12" grpId="0" animBg="1"/>
          <p:bldP spid="12" grpId="1" animBg="1"/>
          <p:bldP spid="13" grpId="0"/>
          <p:bldP spid="14" grpId="0" animBg="1"/>
          <p:bldP spid="14" grpId="1" animBg="1"/>
          <p:bldP spid="15" grpId="0"/>
          <p:bldP spid="16" grpId="0" animBg="1"/>
          <p:bldP spid="16" grpId="1" animBg="1"/>
          <p:bldP spid="17" grpId="0"/>
          <p:bldP spid="18" grpId="0" animBg="1"/>
          <p:bldP spid="18" grpId="1" animBg="1"/>
          <p:bldP spid="19" grpId="0"/>
          <p:bldP spid="20" grpId="0"/>
          <p:bldP spid="21" grpId="0"/>
          <p:bldP spid="22" grpId="0"/>
          <p:bldP spid="23" grpId="0"/>
        </p:bldLst>
      </p:timing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-5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任意多边形 9"/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9719964 w 12192000"/>
              <a:gd name="connsiteY0" fmla="*/ 4518552 h 6858000"/>
              <a:gd name="connsiteX1" fmla="*/ 9061868 w 12192000"/>
              <a:gd name="connsiteY1" fmla="*/ 5176648 h 6858000"/>
              <a:gd name="connsiteX2" fmla="*/ 9719964 w 12192000"/>
              <a:gd name="connsiteY2" fmla="*/ 5834744 h 6858000"/>
              <a:gd name="connsiteX3" fmla="*/ 10378060 w 12192000"/>
              <a:gd name="connsiteY3" fmla="*/ 5176648 h 6858000"/>
              <a:gd name="connsiteX4" fmla="*/ 9719964 w 12192000"/>
              <a:gd name="connsiteY4" fmla="*/ 4518552 h 6858000"/>
              <a:gd name="connsiteX5" fmla="*/ 3802744 w 12192000"/>
              <a:gd name="connsiteY5" fmla="*/ 1825172 h 6858000"/>
              <a:gd name="connsiteX6" fmla="*/ 2206172 w 12192000"/>
              <a:gd name="connsiteY6" fmla="*/ 3421744 h 6858000"/>
              <a:gd name="connsiteX7" fmla="*/ 3802744 w 12192000"/>
              <a:gd name="connsiteY7" fmla="*/ 5018316 h 6858000"/>
              <a:gd name="connsiteX8" fmla="*/ 5399316 w 12192000"/>
              <a:gd name="connsiteY8" fmla="*/ 3421744 h 6858000"/>
              <a:gd name="connsiteX9" fmla="*/ 3802744 w 12192000"/>
              <a:gd name="connsiteY9" fmla="*/ 1825172 h 6858000"/>
              <a:gd name="connsiteX10" fmla="*/ 8749812 w 12192000"/>
              <a:gd name="connsiteY10" fmla="*/ 1020609 h 6858000"/>
              <a:gd name="connsiteX11" fmla="*/ 7794173 w 12192000"/>
              <a:gd name="connsiteY11" fmla="*/ 1976248 h 6858000"/>
              <a:gd name="connsiteX12" fmla="*/ 8749812 w 12192000"/>
              <a:gd name="connsiteY12" fmla="*/ 2931887 h 6858000"/>
              <a:gd name="connsiteX13" fmla="*/ 9705451 w 12192000"/>
              <a:gd name="connsiteY13" fmla="*/ 1976248 h 6858000"/>
              <a:gd name="connsiteX14" fmla="*/ 8749812 w 12192000"/>
              <a:gd name="connsiteY14" fmla="*/ 1020609 h 6858000"/>
              <a:gd name="connsiteX15" fmla="*/ 0 w 12192000"/>
              <a:gd name="connsiteY15" fmla="*/ 0 h 6858000"/>
              <a:gd name="connsiteX16" fmla="*/ 12192000 w 12192000"/>
              <a:gd name="connsiteY16" fmla="*/ 0 h 6858000"/>
              <a:gd name="connsiteX17" fmla="*/ 12192000 w 12192000"/>
              <a:gd name="connsiteY17" fmla="*/ 6858000 h 6858000"/>
              <a:gd name="connsiteX18" fmla="*/ 0 w 12192000"/>
              <a:gd name="connsiteY1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2192000" h="6858000">
                <a:moveTo>
                  <a:pt x="9719964" y="4518552"/>
                </a:moveTo>
                <a:cubicBezTo>
                  <a:pt x="9356508" y="4518552"/>
                  <a:pt x="9061868" y="4813192"/>
                  <a:pt x="9061868" y="5176648"/>
                </a:cubicBezTo>
                <a:cubicBezTo>
                  <a:pt x="9061868" y="5540104"/>
                  <a:pt x="9356508" y="5834744"/>
                  <a:pt x="9719964" y="5834744"/>
                </a:cubicBezTo>
                <a:cubicBezTo>
                  <a:pt x="10083420" y="5834744"/>
                  <a:pt x="10378060" y="5540104"/>
                  <a:pt x="10378060" y="5176648"/>
                </a:cubicBezTo>
                <a:cubicBezTo>
                  <a:pt x="10378060" y="4813192"/>
                  <a:pt x="10083420" y="4518552"/>
                  <a:pt x="9719964" y="4518552"/>
                </a:cubicBezTo>
                <a:close/>
                <a:moveTo>
                  <a:pt x="3802744" y="1825172"/>
                </a:moveTo>
                <a:cubicBezTo>
                  <a:pt x="2920982" y="1825172"/>
                  <a:pt x="2206172" y="2539982"/>
                  <a:pt x="2206172" y="3421744"/>
                </a:cubicBezTo>
                <a:cubicBezTo>
                  <a:pt x="2206172" y="4303506"/>
                  <a:pt x="2920982" y="5018316"/>
                  <a:pt x="3802744" y="5018316"/>
                </a:cubicBezTo>
                <a:cubicBezTo>
                  <a:pt x="4684506" y="5018316"/>
                  <a:pt x="5399316" y="4303506"/>
                  <a:pt x="5399316" y="3421744"/>
                </a:cubicBezTo>
                <a:cubicBezTo>
                  <a:pt x="5399316" y="2539982"/>
                  <a:pt x="4684506" y="1825172"/>
                  <a:pt x="3802744" y="1825172"/>
                </a:cubicBezTo>
                <a:close/>
                <a:moveTo>
                  <a:pt x="8749812" y="1020609"/>
                </a:moveTo>
                <a:cubicBezTo>
                  <a:pt x="8222027" y="1020609"/>
                  <a:pt x="7794173" y="1448463"/>
                  <a:pt x="7794173" y="1976248"/>
                </a:cubicBezTo>
                <a:cubicBezTo>
                  <a:pt x="7794173" y="2504033"/>
                  <a:pt x="8222027" y="2931887"/>
                  <a:pt x="8749812" y="2931887"/>
                </a:cubicBezTo>
                <a:cubicBezTo>
                  <a:pt x="9277597" y="2931887"/>
                  <a:pt x="9705451" y="2504033"/>
                  <a:pt x="9705451" y="1976248"/>
                </a:cubicBezTo>
                <a:cubicBezTo>
                  <a:pt x="9705451" y="1448463"/>
                  <a:pt x="9277597" y="1020609"/>
                  <a:pt x="8749812" y="1020609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771627" y="675056"/>
            <a:ext cx="34678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latin typeface="+mj-lt"/>
              </a:rPr>
              <a:t>ADD YOUR PROJECT TITLE</a:t>
            </a:r>
          </a:p>
        </p:txBody>
      </p:sp>
      <p:grpSp>
        <p:nvGrpSpPr>
          <p:cNvPr id="6" name="组合 5"/>
          <p:cNvGrpSpPr/>
          <p:nvPr/>
        </p:nvGrpSpPr>
        <p:grpSpPr>
          <a:xfrm>
            <a:off x="0" y="905888"/>
            <a:ext cx="12192000" cy="5037496"/>
            <a:chOff x="0" y="905888"/>
            <a:chExt cx="12192000" cy="5037496"/>
          </a:xfrm>
        </p:grpSpPr>
        <p:cxnSp>
          <p:nvCxnSpPr>
            <p:cNvPr id="45" name="直接连接符 44"/>
            <p:cNvCxnSpPr/>
            <p:nvPr/>
          </p:nvCxnSpPr>
          <p:spPr>
            <a:xfrm>
              <a:off x="0" y="2518883"/>
              <a:ext cx="2505563" cy="5889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/>
            <p:cNvCxnSpPr/>
            <p:nvPr/>
          </p:nvCxnSpPr>
          <p:spPr>
            <a:xfrm flipV="1">
              <a:off x="5151176" y="905888"/>
              <a:ext cx="7040824" cy="2102845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/>
          </p:nvCxnSpPr>
          <p:spPr>
            <a:xfrm>
              <a:off x="5204005" y="3760247"/>
              <a:ext cx="6987995" cy="218313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/>
            <p:cNvCxnSpPr/>
            <p:nvPr/>
          </p:nvCxnSpPr>
          <p:spPr>
            <a:xfrm>
              <a:off x="8973266" y="2789779"/>
              <a:ext cx="681978" cy="1995124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组合 4"/>
          <p:cNvGrpSpPr/>
          <p:nvPr/>
        </p:nvGrpSpPr>
        <p:grpSpPr>
          <a:xfrm>
            <a:off x="9120333" y="4580498"/>
            <a:ext cx="1197468" cy="1197468"/>
            <a:chOff x="9120333" y="4580498"/>
            <a:chExt cx="1197468" cy="1197468"/>
          </a:xfrm>
        </p:grpSpPr>
        <p:sp>
          <p:nvSpPr>
            <p:cNvPr id="53" name="椭圆 52"/>
            <p:cNvSpPr/>
            <p:nvPr/>
          </p:nvSpPr>
          <p:spPr>
            <a:xfrm>
              <a:off x="9120333" y="4580498"/>
              <a:ext cx="1197468" cy="1197468"/>
            </a:xfrm>
            <a:prstGeom prst="ellipse">
              <a:avLst/>
            </a:prstGeom>
            <a:gradFill>
              <a:gsLst>
                <a:gs pos="0">
                  <a:schemeClr val="tx1">
                    <a:lumMod val="50000"/>
                    <a:lumOff val="50000"/>
                  </a:schemeClr>
                </a:gs>
                <a:gs pos="76000">
                  <a:schemeClr val="tx1">
                    <a:lumMod val="95000"/>
                    <a:lumOff val="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/>
            </a:p>
          </p:txBody>
        </p:sp>
        <p:grpSp>
          <p:nvGrpSpPr>
            <p:cNvPr id="38" name="组合 37"/>
            <p:cNvGrpSpPr/>
            <p:nvPr/>
          </p:nvGrpSpPr>
          <p:grpSpPr>
            <a:xfrm>
              <a:off x="9554014" y="4785972"/>
              <a:ext cx="358185" cy="236891"/>
              <a:chOff x="7108825" y="2270125"/>
              <a:chExt cx="698500" cy="461963"/>
            </a:xfrm>
          </p:grpSpPr>
          <p:sp>
            <p:nvSpPr>
              <p:cNvPr id="35" name="Freeform 98"/>
              <p:cNvSpPr>
                <a:spLocks/>
              </p:cNvSpPr>
              <p:nvPr/>
            </p:nvSpPr>
            <p:spPr bwMode="auto">
              <a:xfrm>
                <a:off x="7232650" y="2270125"/>
                <a:ext cx="452437" cy="358775"/>
              </a:xfrm>
              <a:custGeom>
                <a:avLst/>
                <a:gdLst>
                  <a:gd name="T0" fmla="*/ 0 w 136"/>
                  <a:gd name="T1" fmla="*/ 108 h 108"/>
                  <a:gd name="T2" fmla="*/ 0 w 136"/>
                  <a:gd name="T3" fmla="*/ 72 h 108"/>
                  <a:gd name="T4" fmla="*/ 68 w 136"/>
                  <a:gd name="T5" fmla="*/ 0 h 108"/>
                  <a:gd name="T6" fmla="*/ 136 w 136"/>
                  <a:gd name="T7" fmla="*/ 73 h 108"/>
                  <a:gd name="T8" fmla="*/ 136 w 136"/>
                  <a:gd name="T9" fmla="*/ 108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6" h="108">
                    <a:moveTo>
                      <a:pt x="0" y="108"/>
                    </a:moveTo>
                    <a:cubicBezTo>
                      <a:pt x="0" y="107"/>
                      <a:pt x="0" y="73"/>
                      <a:pt x="0" y="72"/>
                    </a:cubicBezTo>
                    <a:cubicBezTo>
                      <a:pt x="0" y="32"/>
                      <a:pt x="31" y="0"/>
                      <a:pt x="68" y="0"/>
                    </a:cubicBezTo>
                    <a:cubicBezTo>
                      <a:pt x="105" y="0"/>
                      <a:pt x="136" y="32"/>
                      <a:pt x="136" y="73"/>
                    </a:cubicBezTo>
                    <a:cubicBezTo>
                      <a:pt x="136" y="73"/>
                      <a:pt x="136" y="107"/>
                      <a:pt x="136" y="108"/>
                    </a:cubicBezTo>
                  </a:path>
                </a:pathLst>
              </a:custGeom>
              <a:noFill/>
              <a:ln w="26988" cap="rnd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" name="Freeform 99"/>
              <p:cNvSpPr>
                <a:spLocks/>
              </p:cNvSpPr>
              <p:nvPr/>
            </p:nvSpPr>
            <p:spPr bwMode="auto">
              <a:xfrm>
                <a:off x="7685088" y="2503488"/>
                <a:ext cx="122237" cy="228600"/>
              </a:xfrm>
              <a:custGeom>
                <a:avLst/>
                <a:gdLst>
                  <a:gd name="T0" fmla="*/ 37 w 37"/>
                  <a:gd name="T1" fmla="*/ 50 h 69"/>
                  <a:gd name="T2" fmla="*/ 18 w 37"/>
                  <a:gd name="T3" fmla="*/ 69 h 69"/>
                  <a:gd name="T4" fmla="*/ 0 w 37"/>
                  <a:gd name="T5" fmla="*/ 69 h 69"/>
                  <a:gd name="T6" fmla="*/ 0 w 37"/>
                  <a:gd name="T7" fmla="*/ 50 h 69"/>
                  <a:gd name="T8" fmla="*/ 0 w 37"/>
                  <a:gd name="T9" fmla="*/ 20 h 69"/>
                  <a:gd name="T10" fmla="*/ 0 w 37"/>
                  <a:gd name="T11" fmla="*/ 0 h 69"/>
                  <a:gd name="T12" fmla="*/ 18 w 37"/>
                  <a:gd name="T13" fmla="*/ 0 h 69"/>
                  <a:gd name="T14" fmla="*/ 37 w 37"/>
                  <a:gd name="T15" fmla="*/ 20 h 69"/>
                  <a:gd name="T16" fmla="*/ 37 w 37"/>
                  <a:gd name="T17" fmla="*/ 5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7" h="69">
                    <a:moveTo>
                      <a:pt x="37" y="50"/>
                    </a:moveTo>
                    <a:cubicBezTo>
                      <a:pt x="37" y="61"/>
                      <a:pt x="28" y="69"/>
                      <a:pt x="18" y="69"/>
                    </a:cubicBezTo>
                    <a:cubicBezTo>
                      <a:pt x="0" y="69"/>
                      <a:pt x="0" y="69"/>
                      <a:pt x="0" y="69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28" y="0"/>
                      <a:pt x="37" y="9"/>
                      <a:pt x="37" y="20"/>
                    </a:cubicBezTo>
                    <a:lnTo>
                      <a:pt x="37" y="50"/>
                    </a:lnTo>
                    <a:close/>
                  </a:path>
                </a:pathLst>
              </a:custGeom>
              <a:noFill/>
              <a:ln w="26988" cap="rnd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" name="Freeform 100"/>
              <p:cNvSpPr>
                <a:spLocks/>
              </p:cNvSpPr>
              <p:nvPr/>
            </p:nvSpPr>
            <p:spPr bwMode="auto">
              <a:xfrm>
                <a:off x="7108825" y="2503488"/>
                <a:ext cx="123825" cy="228600"/>
              </a:xfrm>
              <a:custGeom>
                <a:avLst/>
                <a:gdLst>
                  <a:gd name="T0" fmla="*/ 0 w 37"/>
                  <a:gd name="T1" fmla="*/ 50 h 69"/>
                  <a:gd name="T2" fmla="*/ 18 w 37"/>
                  <a:gd name="T3" fmla="*/ 69 h 69"/>
                  <a:gd name="T4" fmla="*/ 37 w 37"/>
                  <a:gd name="T5" fmla="*/ 69 h 69"/>
                  <a:gd name="T6" fmla="*/ 37 w 37"/>
                  <a:gd name="T7" fmla="*/ 50 h 69"/>
                  <a:gd name="T8" fmla="*/ 37 w 37"/>
                  <a:gd name="T9" fmla="*/ 20 h 69"/>
                  <a:gd name="T10" fmla="*/ 37 w 37"/>
                  <a:gd name="T11" fmla="*/ 0 h 69"/>
                  <a:gd name="T12" fmla="*/ 18 w 37"/>
                  <a:gd name="T13" fmla="*/ 0 h 69"/>
                  <a:gd name="T14" fmla="*/ 0 w 37"/>
                  <a:gd name="T15" fmla="*/ 20 h 69"/>
                  <a:gd name="T16" fmla="*/ 0 w 37"/>
                  <a:gd name="T17" fmla="*/ 5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7" h="69">
                    <a:moveTo>
                      <a:pt x="0" y="50"/>
                    </a:moveTo>
                    <a:cubicBezTo>
                      <a:pt x="0" y="61"/>
                      <a:pt x="8" y="69"/>
                      <a:pt x="18" y="69"/>
                    </a:cubicBezTo>
                    <a:cubicBezTo>
                      <a:pt x="37" y="69"/>
                      <a:pt x="37" y="69"/>
                      <a:pt x="37" y="69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7" y="20"/>
                      <a:pt x="37" y="20"/>
                      <a:pt x="37" y="2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8" y="0"/>
                      <a:pt x="0" y="9"/>
                      <a:pt x="0" y="20"/>
                    </a:cubicBezTo>
                    <a:lnTo>
                      <a:pt x="0" y="50"/>
                    </a:lnTo>
                    <a:close/>
                  </a:path>
                </a:pathLst>
              </a:custGeom>
              <a:noFill/>
              <a:ln w="26988" cap="rnd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41" name="矩形 40"/>
            <p:cNvSpPr/>
            <p:nvPr/>
          </p:nvSpPr>
          <p:spPr>
            <a:xfrm>
              <a:off x="9146996" y="5247613"/>
              <a:ext cx="1167247" cy="5078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900" dirty="0">
                  <a:solidFill>
                    <a:schemeClr val="bg1"/>
                  </a:solidFill>
                </a:rPr>
                <a:t>IF YOU LIKE THIS POWERPOINT TEMPLATE</a:t>
              </a:r>
              <a:endParaRPr lang="zh-CN" altLang="en-US" sz="900" dirty="0">
                <a:solidFill>
                  <a:schemeClr val="bg1"/>
                </a:solidFill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>
              <a:off x="9236513" y="5059673"/>
              <a:ext cx="1035861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000" b="1" dirty="0">
                  <a:solidFill>
                    <a:schemeClr val="bg1"/>
                  </a:solidFill>
                  <a:latin typeface="+mj-lt"/>
                </a:rPr>
                <a:t>ADD TITLE </a:t>
              </a:r>
              <a:r>
                <a:rPr lang="en-US" altLang="zh-CN" sz="1000" b="1" dirty="0">
                  <a:solidFill>
                    <a:schemeClr val="bg1"/>
                  </a:solidFill>
                  <a:latin typeface="+mj-lt"/>
                </a:rPr>
                <a:t>HERE</a:t>
              </a:r>
              <a:endParaRPr lang="zh-CN" altLang="en-US" sz="1000" b="1" dirty="0">
                <a:solidFill>
                  <a:schemeClr val="bg1"/>
                </a:solidFill>
                <a:latin typeface="+mj-lt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7834660" y="1092432"/>
            <a:ext cx="1879495" cy="1757534"/>
            <a:chOff x="7834660" y="1092432"/>
            <a:chExt cx="1879495" cy="1757534"/>
          </a:xfrm>
        </p:grpSpPr>
        <p:sp>
          <p:nvSpPr>
            <p:cNvPr id="34" name="椭圆 33"/>
            <p:cNvSpPr/>
            <p:nvPr/>
          </p:nvSpPr>
          <p:spPr>
            <a:xfrm>
              <a:off x="7864626" y="1092432"/>
              <a:ext cx="1757534" cy="1757534"/>
            </a:xfrm>
            <a:prstGeom prst="ellipse">
              <a:avLst/>
            </a:prstGeom>
            <a:gradFill>
              <a:gsLst>
                <a:gs pos="0">
                  <a:schemeClr val="tx1">
                    <a:lumMod val="50000"/>
                    <a:lumOff val="50000"/>
                  </a:schemeClr>
                </a:gs>
                <a:gs pos="76000">
                  <a:schemeClr val="tx1">
                    <a:lumMod val="95000"/>
                    <a:lumOff val="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/>
            </a:p>
          </p:txBody>
        </p:sp>
        <p:sp>
          <p:nvSpPr>
            <p:cNvPr id="16" name="矩形 15"/>
            <p:cNvSpPr/>
            <p:nvPr/>
          </p:nvSpPr>
          <p:spPr>
            <a:xfrm>
              <a:off x="7834660" y="1995331"/>
              <a:ext cx="1879495" cy="5078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900" dirty="0">
                  <a:solidFill>
                    <a:schemeClr val="bg1"/>
                  </a:solidFill>
                </a:rPr>
                <a:t>IF YOU LIKE THIS POWERPOINT TEMPLATE,PLEASE FOCUS ON ME,YOU WILL GET BETTER.</a:t>
              </a:r>
              <a:endParaRPr lang="zh-CN" altLang="en-US" sz="900" dirty="0">
                <a:solidFill>
                  <a:schemeClr val="bg1"/>
                </a:solidFill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8174015" y="1766136"/>
              <a:ext cx="1215397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200" b="1" dirty="0">
                  <a:solidFill>
                    <a:schemeClr val="bg1"/>
                  </a:solidFill>
                  <a:latin typeface="+mj-lt"/>
                </a:rPr>
                <a:t>ADD TITLE </a:t>
              </a:r>
              <a:r>
                <a:rPr lang="en-US" altLang="zh-CN" sz="1200" b="1" dirty="0">
                  <a:solidFill>
                    <a:schemeClr val="bg1"/>
                  </a:solidFill>
                  <a:latin typeface="+mj-lt"/>
                </a:rPr>
                <a:t>HERE</a:t>
              </a:r>
              <a:endParaRPr lang="zh-CN" altLang="en-US" sz="1200" b="1" dirty="0">
                <a:solidFill>
                  <a:schemeClr val="bg1"/>
                </a:solidFill>
                <a:latin typeface="+mj-lt"/>
              </a:endParaRPr>
            </a:p>
          </p:txBody>
        </p:sp>
        <p:grpSp>
          <p:nvGrpSpPr>
            <p:cNvPr id="18" name="组合 17"/>
            <p:cNvGrpSpPr/>
            <p:nvPr/>
          </p:nvGrpSpPr>
          <p:grpSpPr>
            <a:xfrm>
              <a:off x="8554710" y="1316868"/>
              <a:ext cx="418557" cy="383468"/>
              <a:chOff x="7410450" y="5518151"/>
              <a:chExt cx="795338" cy="728662"/>
            </a:xfrm>
          </p:grpSpPr>
          <p:sp>
            <p:nvSpPr>
              <p:cNvPr id="19" name="Line 49"/>
              <p:cNvSpPr>
                <a:spLocks noChangeShapeType="1"/>
              </p:cNvSpPr>
              <p:nvPr/>
            </p:nvSpPr>
            <p:spPr bwMode="auto">
              <a:xfrm flipH="1">
                <a:off x="7410450" y="5657851"/>
                <a:ext cx="795337" cy="0"/>
              </a:xfrm>
              <a:prstGeom prst="line">
                <a:avLst/>
              </a:prstGeom>
              <a:noFill/>
              <a:ln w="25400" cap="rnd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" name="Line 50"/>
              <p:cNvSpPr>
                <a:spLocks noChangeShapeType="1"/>
              </p:cNvSpPr>
              <p:nvPr/>
            </p:nvSpPr>
            <p:spPr bwMode="auto">
              <a:xfrm flipV="1">
                <a:off x="7720013" y="6110288"/>
                <a:ext cx="0" cy="136525"/>
              </a:xfrm>
              <a:prstGeom prst="line">
                <a:avLst/>
              </a:prstGeom>
              <a:noFill/>
              <a:ln w="25400" cap="rnd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" name="Line 51"/>
              <p:cNvSpPr>
                <a:spLocks noChangeShapeType="1"/>
              </p:cNvSpPr>
              <p:nvPr/>
            </p:nvSpPr>
            <p:spPr bwMode="auto">
              <a:xfrm flipV="1">
                <a:off x="7893050" y="6110288"/>
                <a:ext cx="0" cy="136525"/>
              </a:xfrm>
              <a:prstGeom prst="line">
                <a:avLst/>
              </a:prstGeom>
              <a:noFill/>
              <a:ln w="25400" cap="rnd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" name="Line 52"/>
              <p:cNvSpPr>
                <a:spLocks noChangeShapeType="1"/>
              </p:cNvSpPr>
              <p:nvPr/>
            </p:nvSpPr>
            <p:spPr bwMode="auto">
              <a:xfrm flipV="1">
                <a:off x="7546975" y="6110288"/>
                <a:ext cx="0" cy="136525"/>
              </a:xfrm>
              <a:prstGeom prst="line">
                <a:avLst/>
              </a:prstGeom>
              <a:noFill/>
              <a:ln w="25400" cap="rnd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Line 53"/>
              <p:cNvSpPr>
                <a:spLocks noChangeShapeType="1"/>
              </p:cNvSpPr>
              <p:nvPr/>
            </p:nvSpPr>
            <p:spPr bwMode="auto">
              <a:xfrm flipV="1">
                <a:off x="8066088" y="6110288"/>
                <a:ext cx="0" cy="136525"/>
              </a:xfrm>
              <a:prstGeom prst="line">
                <a:avLst/>
              </a:prstGeom>
              <a:noFill/>
              <a:ln w="25400" cap="rnd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54"/>
              <p:cNvSpPr>
                <a:spLocks/>
              </p:cNvSpPr>
              <p:nvPr/>
            </p:nvSpPr>
            <p:spPr bwMode="auto">
              <a:xfrm>
                <a:off x="7410450" y="6110288"/>
                <a:ext cx="795337" cy="136525"/>
              </a:xfrm>
              <a:custGeom>
                <a:avLst/>
                <a:gdLst>
                  <a:gd name="T0" fmla="*/ 0 w 239"/>
                  <a:gd name="T1" fmla="*/ 36 h 41"/>
                  <a:gd name="T2" fmla="*/ 0 w 239"/>
                  <a:gd name="T3" fmla="*/ 5 h 41"/>
                  <a:gd name="T4" fmla="*/ 5 w 239"/>
                  <a:gd name="T5" fmla="*/ 0 h 41"/>
                  <a:gd name="T6" fmla="*/ 234 w 239"/>
                  <a:gd name="T7" fmla="*/ 0 h 41"/>
                  <a:gd name="T8" fmla="*/ 239 w 239"/>
                  <a:gd name="T9" fmla="*/ 5 h 41"/>
                  <a:gd name="T10" fmla="*/ 239 w 239"/>
                  <a:gd name="T11" fmla="*/ 36 h 41"/>
                  <a:gd name="T12" fmla="*/ 234 w 239"/>
                  <a:gd name="T13" fmla="*/ 41 h 41"/>
                  <a:gd name="T14" fmla="*/ 5 w 239"/>
                  <a:gd name="T15" fmla="*/ 41 h 41"/>
                  <a:gd name="T16" fmla="*/ 0 w 239"/>
                  <a:gd name="T17" fmla="*/ 36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41">
                    <a:moveTo>
                      <a:pt x="0" y="36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2"/>
                      <a:pt x="2" y="0"/>
                      <a:pt x="5" y="0"/>
                    </a:cubicBezTo>
                    <a:cubicBezTo>
                      <a:pt x="234" y="0"/>
                      <a:pt x="234" y="0"/>
                      <a:pt x="234" y="0"/>
                    </a:cubicBezTo>
                    <a:cubicBezTo>
                      <a:pt x="237" y="0"/>
                      <a:pt x="239" y="2"/>
                      <a:pt x="239" y="5"/>
                    </a:cubicBezTo>
                    <a:cubicBezTo>
                      <a:pt x="239" y="36"/>
                      <a:pt x="239" y="36"/>
                      <a:pt x="239" y="36"/>
                    </a:cubicBezTo>
                    <a:cubicBezTo>
                      <a:pt x="239" y="39"/>
                      <a:pt x="237" y="41"/>
                      <a:pt x="234" y="41"/>
                    </a:cubicBezTo>
                    <a:cubicBezTo>
                      <a:pt x="5" y="41"/>
                      <a:pt x="5" y="41"/>
                      <a:pt x="5" y="41"/>
                    </a:cubicBezTo>
                    <a:cubicBezTo>
                      <a:pt x="2" y="41"/>
                      <a:pt x="0" y="39"/>
                      <a:pt x="0" y="36"/>
                    </a:cubicBezTo>
                    <a:close/>
                  </a:path>
                </a:pathLst>
              </a:custGeom>
              <a:noFill/>
              <a:ln w="25400" cap="rnd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" name="Rectangle 55"/>
              <p:cNvSpPr>
                <a:spLocks noChangeArrowheads="1"/>
              </p:cNvSpPr>
              <p:nvPr/>
            </p:nvSpPr>
            <p:spPr bwMode="auto">
              <a:xfrm>
                <a:off x="7410450" y="5657851"/>
                <a:ext cx="795337" cy="452438"/>
              </a:xfrm>
              <a:prstGeom prst="rect">
                <a:avLst/>
              </a:prstGeom>
              <a:noFill/>
              <a:ln w="25400" cap="rnd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" name="Line 56"/>
              <p:cNvSpPr>
                <a:spLocks noChangeShapeType="1"/>
              </p:cNvSpPr>
              <p:nvPr/>
            </p:nvSpPr>
            <p:spPr bwMode="auto">
              <a:xfrm flipV="1">
                <a:off x="7410450" y="5568951"/>
                <a:ext cx="0" cy="88900"/>
              </a:xfrm>
              <a:prstGeom prst="line">
                <a:avLst/>
              </a:prstGeom>
              <a:noFill/>
              <a:ln w="25400" cap="rnd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" name="Line 57"/>
              <p:cNvSpPr>
                <a:spLocks noChangeShapeType="1"/>
              </p:cNvSpPr>
              <p:nvPr/>
            </p:nvSpPr>
            <p:spPr bwMode="auto">
              <a:xfrm>
                <a:off x="8205788" y="5545138"/>
                <a:ext cx="0" cy="112713"/>
              </a:xfrm>
              <a:prstGeom prst="line">
                <a:avLst/>
              </a:prstGeom>
              <a:noFill/>
              <a:ln w="25400" cap="rnd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" name="Freeform 58"/>
              <p:cNvSpPr>
                <a:spLocks/>
              </p:cNvSpPr>
              <p:nvPr/>
            </p:nvSpPr>
            <p:spPr bwMode="auto">
              <a:xfrm>
                <a:off x="7720013" y="5800726"/>
                <a:ext cx="160337" cy="166688"/>
              </a:xfrm>
              <a:custGeom>
                <a:avLst/>
                <a:gdLst>
                  <a:gd name="T0" fmla="*/ 0 w 48"/>
                  <a:gd name="T1" fmla="*/ 45 h 50"/>
                  <a:gd name="T2" fmla="*/ 0 w 48"/>
                  <a:gd name="T3" fmla="*/ 5 h 50"/>
                  <a:gd name="T4" fmla="*/ 6 w 48"/>
                  <a:gd name="T5" fmla="*/ 2 h 50"/>
                  <a:gd name="T6" fmla="*/ 46 w 48"/>
                  <a:gd name="T7" fmla="*/ 22 h 50"/>
                  <a:gd name="T8" fmla="*/ 46 w 48"/>
                  <a:gd name="T9" fmla="*/ 28 h 50"/>
                  <a:gd name="T10" fmla="*/ 6 w 48"/>
                  <a:gd name="T11" fmla="*/ 48 h 50"/>
                  <a:gd name="T12" fmla="*/ 0 w 48"/>
                  <a:gd name="T13" fmla="*/ 4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8" h="50">
                    <a:moveTo>
                      <a:pt x="0" y="4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2"/>
                      <a:pt x="3" y="0"/>
                      <a:pt x="6" y="2"/>
                    </a:cubicBezTo>
                    <a:cubicBezTo>
                      <a:pt x="46" y="22"/>
                      <a:pt x="46" y="22"/>
                      <a:pt x="46" y="22"/>
                    </a:cubicBezTo>
                    <a:cubicBezTo>
                      <a:pt x="48" y="23"/>
                      <a:pt x="48" y="27"/>
                      <a:pt x="46" y="28"/>
                    </a:cubicBezTo>
                    <a:cubicBezTo>
                      <a:pt x="6" y="48"/>
                      <a:pt x="6" y="48"/>
                      <a:pt x="6" y="48"/>
                    </a:cubicBezTo>
                    <a:cubicBezTo>
                      <a:pt x="3" y="50"/>
                      <a:pt x="0" y="48"/>
                      <a:pt x="0" y="45"/>
                    </a:cubicBezTo>
                    <a:close/>
                  </a:path>
                </a:pathLst>
              </a:custGeom>
              <a:noFill/>
              <a:ln w="25400" cap="rnd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" name="Line 59"/>
              <p:cNvSpPr>
                <a:spLocks noChangeShapeType="1"/>
              </p:cNvSpPr>
              <p:nvPr/>
            </p:nvSpPr>
            <p:spPr bwMode="auto">
              <a:xfrm flipV="1">
                <a:off x="7720013" y="5518151"/>
                <a:ext cx="0" cy="136525"/>
              </a:xfrm>
              <a:prstGeom prst="line">
                <a:avLst/>
              </a:prstGeom>
              <a:noFill/>
              <a:ln w="25400" cap="rnd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" name="Line 60"/>
              <p:cNvSpPr>
                <a:spLocks noChangeShapeType="1"/>
              </p:cNvSpPr>
              <p:nvPr/>
            </p:nvSpPr>
            <p:spPr bwMode="auto">
              <a:xfrm flipV="1">
                <a:off x="7893050" y="5518151"/>
                <a:ext cx="0" cy="136525"/>
              </a:xfrm>
              <a:prstGeom prst="line">
                <a:avLst/>
              </a:prstGeom>
              <a:noFill/>
              <a:ln w="25400" cap="rnd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" name="Line 61"/>
              <p:cNvSpPr>
                <a:spLocks noChangeShapeType="1"/>
              </p:cNvSpPr>
              <p:nvPr/>
            </p:nvSpPr>
            <p:spPr bwMode="auto">
              <a:xfrm flipV="1">
                <a:off x="7546975" y="5518151"/>
                <a:ext cx="0" cy="136525"/>
              </a:xfrm>
              <a:prstGeom prst="line">
                <a:avLst/>
              </a:prstGeom>
              <a:noFill/>
              <a:ln w="25400" cap="rnd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" name="Line 62"/>
              <p:cNvSpPr>
                <a:spLocks noChangeShapeType="1"/>
              </p:cNvSpPr>
              <p:nvPr/>
            </p:nvSpPr>
            <p:spPr bwMode="auto">
              <a:xfrm flipV="1">
                <a:off x="8066088" y="5518151"/>
                <a:ext cx="0" cy="136525"/>
              </a:xfrm>
              <a:prstGeom prst="line">
                <a:avLst/>
              </a:prstGeom>
              <a:noFill/>
              <a:ln w="25400" cap="rnd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" name="Freeform 63"/>
              <p:cNvSpPr>
                <a:spLocks/>
              </p:cNvSpPr>
              <p:nvPr/>
            </p:nvSpPr>
            <p:spPr bwMode="auto">
              <a:xfrm>
                <a:off x="7410450" y="5518151"/>
                <a:ext cx="795337" cy="136525"/>
              </a:xfrm>
              <a:custGeom>
                <a:avLst/>
                <a:gdLst>
                  <a:gd name="T0" fmla="*/ 0 w 239"/>
                  <a:gd name="T1" fmla="*/ 36 h 41"/>
                  <a:gd name="T2" fmla="*/ 0 w 239"/>
                  <a:gd name="T3" fmla="*/ 5 h 41"/>
                  <a:gd name="T4" fmla="*/ 5 w 239"/>
                  <a:gd name="T5" fmla="*/ 0 h 41"/>
                  <a:gd name="T6" fmla="*/ 234 w 239"/>
                  <a:gd name="T7" fmla="*/ 0 h 41"/>
                  <a:gd name="T8" fmla="*/ 239 w 239"/>
                  <a:gd name="T9" fmla="*/ 5 h 41"/>
                  <a:gd name="T10" fmla="*/ 239 w 239"/>
                  <a:gd name="T11" fmla="*/ 36 h 41"/>
                  <a:gd name="T12" fmla="*/ 234 w 239"/>
                  <a:gd name="T13" fmla="*/ 41 h 41"/>
                  <a:gd name="T14" fmla="*/ 5 w 239"/>
                  <a:gd name="T15" fmla="*/ 41 h 41"/>
                  <a:gd name="T16" fmla="*/ 0 w 239"/>
                  <a:gd name="T17" fmla="*/ 36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41">
                    <a:moveTo>
                      <a:pt x="0" y="36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2"/>
                      <a:pt x="2" y="0"/>
                      <a:pt x="5" y="0"/>
                    </a:cubicBezTo>
                    <a:cubicBezTo>
                      <a:pt x="234" y="0"/>
                      <a:pt x="234" y="0"/>
                      <a:pt x="234" y="0"/>
                    </a:cubicBezTo>
                    <a:cubicBezTo>
                      <a:pt x="237" y="0"/>
                      <a:pt x="239" y="2"/>
                      <a:pt x="239" y="5"/>
                    </a:cubicBezTo>
                    <a:cubicBezTo>
                      <a:pt x="239" y="36"/>
                      <a:pt x="239" y="36"/>
                      <a:pt x="239" y="36"/>
                    </a:cubicBezTo>
                    <a:cubicBezTo>
                      <a:pt x="239" y="39"/>
                      <a:pt x="237" y="41"/>
                      <a:pt x="234" y="41"/>
                    </a:cubicBezTo>
                    <a:cubicBezTo>
                      <a:pt x="5" y="41"/>
                      <a:pt x="5" y="41"/>
                      <a:pt x="5" y="41"/>
                    </a:cubicBezTo>
                    <a:cubicBezTo>
                      <a:pt x="2" y="41"/>
                      <a:pt x="0" y="39"/>
                      <a:pt x="0" y="36"/>
                    </a:cubicBezTo>
                    <a:close/>
                  </a:path>
                </a:pathLst>
              </a:custGeom>
              <a:noFill/>
              <a:ln w="25400" cap="rnd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2" name="组合 1"/>
          <p:cNvGrpSpPr/>
          <p:nvPr/>
        </p:nvGrpSpPr>
        <p:grpSpPr>
          <a:xfrm>
            <a:off x="2337648" y="1975757"/>
            <a:ext cx="2931885" cy="2931885"/>
            <a:chOff x="2337648" y="1975757"/>
            <a:chExt cx="2931885" cy="2931885"/>
          </a:xfrm>
        </p:grpSpPr>
        <p:sp>
          <p:nvSpPr>
            <p:cNvPr id="12" name="椭圆 11"/>
            <p:cNvSpPr/>
            <p:nvPr/>
          </p:nvSpPr>
          <p:spPr>
            <a:xfrm>
              <a:off x="2337648" y="1975757"/>
              <a:ext cx="2931885" cy="2931885"/>
            </a:xfrm>
            <a:prstGeom prst="ellipse">
              <a:avLst/>
            </a:prstGeom>
            <a:gradFill>
              <a:gsLst>
                <a:gs pos="0">
                  <a:schemeClr val="tx1">
                    <a:lumMod val="50000"/>
                    <a:lumOff val="50000"/>
                  </a:schemeClr>
                </a:gs>
                <a:gs pos="76000">
                  <a:schemeClr val="tx1">
                    <a:lumMod val="95000"/>
                    <a:lumOff val="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/>
            </a:p>
          </p:txBody>
        </p:sp>
        <p:sp>
          <p:nvSpPr>
            <p:cNvPr id="13" name="Freeform 70"/>
            <p:cNvSpPr>
              <a:spLocks noEditPoints="1"/>
            </p:cNvSpPr>
            <p:nvPr/>
          </p:nvSpPr>
          <p:spPr bwMode="auto">
            <a:xfrm>
              <a:off x="3366264" y="2405503"/>
              <a:ext cx="857355" cy="603230"/>
            </a:xfrm>
            <a:custGeom>
              <a:avLst/>
              <a:gdLst>
                <a:gd name="T0" fmla="*/ 22 w 92"/>
                <a:gd name="T1" fmla="*/ 65 h 65"/>
                <a:gd name="T2" fmla="*/ 70 w 92"/>
                <a:gd name="T3" fmla="*/ 65 h 65"/>
                <a:gd name="T4" fmla="*/ 92 w 92"/>
                <a:gd name="T5" fmla="*/ 41 h 65"/>
                <a:gd name="T6" fmla="*/ 71 w 92"/>
                <a:gd name="T7" fmla="*/ 16 h 65"/>
                <a:gd name="T8" fmla="*/ 50 w 92"/>
                <a:gd name="T9" fmla="*/ 0 h 65"/>
                <a:gd name="T10" fmla="*/ 29 w 92"/>
                <a:gd name="T11" fmla="*/ 17 h 65"/>
                <a:gd name="T12" fmla="*/ 22 w 92"/>
                <a:gd name="T13" fmla="*/ 16 h 65"/>
                <a:gd name="T14" fmla="*/ 0 w 92"/>
                <a:gd name="T15" fmla="*/ 41 h 65"/>
                <a:gd name="T16" fmla="*/ 22 w 92"/>
                <a:gd name="T17" fmla="*/ 65 h 65"/>
                <a:gd name="T18" fmla="*/ 22 w 92"/>
                <a:gd name="T19" fmla="*/ 20 h 65"/>
                <a:gd name="T20" fmla="*/ 29 w 92"/>
                <a:gd name="T21" fmla="*/ 22 h 65"/>
                <a:gd name="T22" fmla="*/ 31 w 92"/>
                <a:gd name="T23" fmla="*/ 22 h 65"/>
                <a:gd name="T24" fmla="*/ 32 w 92"/>
                <a:gd name="T25" fmla="*/ 20 h 65"/>
                <a:gd name="T26" fmla="*/ 50 w 92"/>
                <a:gd name="T27" fmla="*/ 4 h 65"/>
                <a:gd name="T28" fmla="*/ 68 w 92"/>
                <a:gd name="T29" fmla="*/ 18 h 65"/>
                <a:gd name="T30" fmla="*/ 70 w 92"/>
                <a:gd name="T31" fmla="*/ 20 h 65"/>
                <a:gd name="T32" fmla="*/ 70 w 92"/>
                <a:gd name="T33" fmla="*/ 20 h 65"/>
                <a:gd name="T34" fmla="*/ 88 w 92"/>
                <a:gd name="T35" fmla="*/ 41 h 65"/>
                <a:gd name="T36" fmla="*/ 70 w 92"/>
                <a:gd name="T37" fmla="*/ 61 h 65"/>
                <a:gd name="T38" fmla="*/ 22 w 92"/>
                <a:gd name="T39" fmla="*/ 61 h 65"/>
                <a:gd name="T40" fmla="*/ 4 w 92"/>
                <a:gd name="T41" fmla="*/ 41 h 65"/>
                <a:gd name="T42" fmla="*/ 22 w 92"/>
                <a:gd name="T43" fmla="*/ 2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2" h="65">
                  <a:moveTo>
                    <a:pt x="22" y="65"/>
                  </a:moveTo>
                  <a:cubicBezTo>
                    <a:pt x="70" y="65"/>
                    <a:pt x="70" y="65"/>
                    <a:pt x="70" y="65"/>
                  </a:cubicBezTo>
                  <a:cubicBezTo>
                    <a:pt x="83" y="65"/>
                    <a:pt x="92" y="52"/>
                    <a:pt x="92" y="41"/>
                  </a:cubicBezTo>
                  <a:cubicBezTo>
                    <a:pt x="92" y="29"/>
                    <a:pt x="83" y="17"/>
                    <a:pt x="71" y="16"/>
                  </a:cubicBezTo>
                  <a:cubicBezTo>
                    <a:pt x="69" y="7"/>
                    <a:pt x="60" y="0"/>
                    <a:pt x="50" y="0"/>
                  </a:cubicBezTo>
                  <a:cubicBezTo>
                    <a:pt x="40" y="0"/>
                    <a:pt x="31" y="7"/>
                    <a:pt x="29" y="17"/>
                  </a:cubicBezTo>
                  <a:cubicBezTo>
                    <a:pt x="26" y="16"/>
                    <a:pt x="24" y="16"/>
                    <a:pt x="22" y="16"/>
                  </a:cubicBezTo>
                  <a:cubicBezTo>
                    <a:pt x="9" y="16"/>
                    <a:pt x="0" y="29"/>
                    <a:pt x="0" y="41"/>
                  </a:cubicBezTo>
                  <a:cubicBezTo>
                    <a:pt x="0" y="52"/>
                    <a:pt x="9" y="65"/>
                    <a:pt x="22" y="65"/>
                  </a:cubicBezTo>
                  <a:close/>
                  <a:moveTo>
                    <a:pt x="22" y="20"/>
                  </a:moveTo>
                  <a:cubicBezTo>
                    <a:pt x="25" y="20"/>
                    <a:pt x="27" y="21"/>
                    <a:pt x="29" y="22"/>
                  </a:cubicBezTo>
                  <a:cubicBezTo>
                    <a:pt x="30" y="22"/>
                    <a:pt x="31" y="22"/>
                    <a:pt x="31" y="22"/>
                  </a:cubicBezTo>
                  <a:cubicBezTo>
                    <a:pt x="32" y="21"/>
                    <a:pt x="32" y="21"/>
                    <a:pt x="32" y="20"/>
                  </a:cubicBezTo>
                  <a:cubicBezTo>
                    <a:pt x="33" y="11"/>
                    <a:pt x="41" y="4"/>
                    <a:pt x="50" y="4"/>
                  </a:cubicBezTo>
                  <a:cubicBezTo>
                    <a:pt x="59" y="4"/>
                    <a:pt x="66" y="10"/>
                    <a:pt x="68" y="18"/>
                  </a:cubicBezTo>
                  <a:cubicBezTo>
                    <a:pt x="68" y="19"/>
                    <a:pt x="69" y="20"/>
                    <a:pt x="70" y="20"/>
                  </a:cubicBezTo>
                  <a:cubicBezTo>
                    <a:pt x="70" y="20"/>
                    <a:pt x="70" y="20"/>
                    <a:pt x="70" y="20"/>
                  </a:cubicBezTo>
                  <a:cubicBezTo>
                    <a:pt x="80" y="20"/>
                    <a:pt x="88" y="31"/>
                    <a:pt x="88" y="41"/>
                  </a:cubicBezTo>
                  <a:cubicBezTo>
                    <a:pt x="88" y="50"/>
                    <a:pt x="80" y="61"/>
                    <a:pt x="70" y="61"/>
                  </a:cubicBezTo>
                  <a:cubicBezTo>
                    <a:pt x="22" y="61"/>
                    <a:pt x="22" y="61"/>
                    <a:pt x="22" y="61"/>
                  </a:cubicBezTo>
                  <a:cubicBezTo>
                    <a:pt x="12" y="61"/>
                    <a:pt x="4" y="50"/>
                    <a:pt x="4" y="41"/>
                  </a:cubicBezTo>
                  <a:cubicBezTo>
                    <a:pt x="4" y="31"/>
                    <a:pt x="12" y="20"/>
                    <a:pt x="22" y="2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矩形 13"/>
            <p:cNvSpPr/>
            <p:nvPr/>
          </p:nvSpPr>
          <p:spPr>
            <a:xfrm>
              <a:off x="2750300" y="3552396"/>
              <a:ext cx="2166786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200" dirty="0">
                  <a:solidFill>
                    <a:schemeClr val="bg1"/>
                  </a:solidFill>
                </a:rPr>
                <a:t>IF YOU LIKE THIS POWERPOINT TEMPLATE,PLEASE FOCUS ON ME,YOU WILL GET BETTER.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2973522" y="3245550"/>
              <a:ext cx="172034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latin typeface="+mj-lt"/>
                </a:rPr>
                <a:t>ADD TITLE </a:t>
              </a:r>
              <a:r>
                <a:rPr lang="en-US" altLang="zh-CN" b="1" dirty="0">
                  <a:solidFill>
                    <a:schemeClr val="bg1"/>
                  </a:solidFill>
                  <a:latin typeface="+mj-lt"/>
                </a:rPr>
                <a:t>HERE</a:t>
              </a:r>
              <a:endParaRPr lang="zh-CN" altLang="en-US" b="1" dirty="0">
                <a:solidFill>
                  <a:schemeClr val="bg1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468248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4229100" y="5968769"/>
            <a:ext cx="4016829" cy="47557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>
            <a:softEdge rad="165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3155853" y="390377"/>
            <a:ext cx="5757205" cy="5757205"/>
          </a:xfrm>
          <a:prstGeom prst="ellipse">
            <a:avLst/>
          </a:prstGeom>
          <a:noFill/>
          <a:ln w="1174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/>
          </a:p>
        </p:txBody>
      </p:sp>
      <p:sp>
        <p:nvSpPr>
          <p:cNvPr id="6" name="椭圆 5"/>
          <p:cNvSpPr/>
          <p:nvPr/>
        </p:nvSpPr>
        <p:spPr>
          <a:xfrm>
            <a:off x="3212121" y="390377"/>
            <a:ext cx="5757205" cy="5757205"/>
          </a:xfrm>
          <a:prstGeom prst="ellipse">
            <a:avLst/>
          </a:prstGeom>
          <a:noFill/>
          <a:ln w="1174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/>
          </a:p>
        </p:txBody>
      </p:sp>
      <p:sp>
        <p:nvSpPr>
          <p:cNvPr id="7" name="椭圆 6"/>
          <p:cNvSpPr/>
          <p:nvPr/>
        </p:nvSpPr>
        <p:spPr>
          <a:xfrm>
            <a:off x="3282460" y="390377"/>
            <a:ext cx="5757205" cy="5757205"/>
          </a:xfrm>
          <a:prstGeom prst="ellipse">
            <a:avLst/>
          </a:prstGeom>
          <a:noFill/>
          <a:ln w="117475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/>
          </a:p>
        </p:txBody>
      </p:sp>
      <p:sp>
        <p:nvSpPr>
          <p:cNvPr id="9" name="文本框 8"/>
          <p:cNvSpPr txBox="1"/>
          <p:nvPr/>
        </p:nvSpPr>
        <p:spPr>
          <a:xfrm>
            <a:off x="5525972" y="1505241"/>
            <a:ext cx="11400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chemeClr val="bg1">
                    <a:lumMod val="75000"/>
                  </a:schemeClr>
                </a:solidFill>
              </a:rPr>
              <a:t>LOGO</a:t>
            </a:r>
            <a:endParaRPr lang="zh-CN" altLang="en-US" sz="28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040097" y="2967335"/>
            <a:ext cx="4346126" cy="400110"/>
          </a:xfrm>
          <a:prstGeom prst="rect">
            <a:avLst/>
          </a:prstGeom>
          <a:effectLst>
            <a:outerShdw blurRad="152400" dist="381000" dir="5400000" sx="94000" sy="94000" rotWithShape="0">
              <a:prstClr val="black">
                <a:alpha val="15000"/>
              </a:prstClr>
            </a:outerShdw>
          </a:effectLst>
        </p:spPr>
        <p:txBody>
          <a:bodyPr wrap="none">
            <a:spAutoFit/>
          </a:bodyPr>
          <a:lstStyle/>
          <a:p>
            <a:r>
              <a:rPr lang="en-US" altLang="zh-CN" sz="20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 FOR YOUR ATTENTION</a:t>
            </a:r>
            <a:endParaRPr lang="zh-CN" altLang="en-US" sz="20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531232" y="3647878"/>
            <a:ext cx="1246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>
                    <a:lumMod val="50000"/>
                  </a:schemeClr>
                </a:solidFill>
              </a:rPr>
              <a:t>By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</a:rPr>
              <a:t>Yuchuan</a:t>
            </a:r>
            <a:endParaRPr lang="zh-CN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872525" y="4605419"/>
            <a:ext cx="25008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http://shop112784237.taobao.com</a:t>
            </a:r>
            <a:endParaRPr lang="zh-CN" altLang="en-US" sz="1200" dirty="0">
              <a:solidFill>
                <a:schemeClr val="bg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08151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65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15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9" grpId="0"/>
      <p:bldP spid="10" grpId="0"/>
      <p:bldP spid="11" grpId="0"/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/>
          <p:cNvSpPr/>
          <p:nvPr/>
        </p:nvSpPr>
        <p:spPr>
          <a:xfrm>
            <a:off x="2208627" y="1733843"/>
            <a:ext cx="3390314" cy="3390314"/>
          </a:xfrm>
          <a:prstGeom prst="ellipse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76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sp>
        <p:nvSpPr>
          <p:cNvPr id="4" name="矩形 3"/>
          <p:cNvSpPr/>
          <p:nvPr/>
        </p:nvSpPr>
        <p:spPr>
          <a:xfrm>
            <a:off x="6081932" y="2744651"/>
            <a:ext cx="34678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latin typeface="+mj-lt"/>
              </a:rPr>
              <a:t>ADD YOUR PROJECT TITLE</a:t>
            </a:r>
          </a:p>
        </p:txBody>
      </p:sp>
      <p:sp>
        <p:nvSpPr>
          <p:cNvPr id="6" name="矩形 5"/>
          <p:cNvSpPr/>
          <p:nvPr/>
        </p:nvSpPr>
        <p:spPr>
          <a:xfrm>
            <a:off x="6053796" y="3220384"/>
            <a:ext cx="401867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>
                    <a:lumMod val="50000"/>
                  </a:schemeClr>
                </a:solidFill>
              </a:rPr>
              <a:t>IF YOU LIKE THIS POWERPOINT TEMPLATE,PLEASE FOCUS ON ME,YOU WILL GET BETTER.</a:t>
            </a:r>
          </a:p>
        </p:txBody>
      </p:sp>
      <p:cxnSp>
        <p:nvCxnSpPr>
          <p:cNvPr id="8" name="直接连接符 7"/>
          <p:cNvCxnSpPr/>
          <p:nvPr/>
        </p:nvCxnSpPr>
        <p:spPr>
          <a:xfrm flipH="1">
            <a:off x="6138204" y="3178180"/>
            <a:ext cx="3990536" cy="0"/>
          </a:xfrm>
          <a:prstGeom prst="line">
            <a:avLst/>
          </a:prstGeom>
          <a:ln w="254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2897162" y="3177063"/>
            <a:ext cx="201324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</a:rPr>
              <a:t>Chapter One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70766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3423 -0.312862 L 0 0 E" pathEditMode="relative" ptsTypes=""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2000" fill="hold"/>
                                        <p:tgtEl>
                                          <p:spTgt spid="3"/>
                                        </p:tgtEl>
                                      </p:cBhvr>
                                      <p:by x="150000" y="150000"/>
                                      <p:from x="18840" y="1884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7" presetClass="entr" presetSubtype="1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4" grpId="0"/>
      <p:bldP spid="6" grpId="0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18368" y="1303800"/>
            <a:ext cx="3842437" cy="3842437"/>
            <a:chOff x="318368" y="1303800"/>
            <a:chExt cx="3842437" cy="3842437"/>
          </a:xfrm>
        </p:grpSpPr>
        <p:sp>
          <p:nvSpPr>
            <p:cNvPr id="6" name="椭圆 5"/>
            <p:cNvSpPr/>
            <p:nvPr/>
          </p:nvSpPr>
          <p:spPr>
            <a:xfrm>
              <a:off x="318368" y="1303800"/>
              <a:ext cx="3842437" cy="384243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254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1268007" y="2982760"/>
              <a:ext cx="194316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000" b="1" dirty="0">
                  <a:solidFill>
                    <a:schemeClr val="bg2">
                      <a:lumMod val="10000"/>
                    </a:schemeClr>
                  </a:solidFill>
                  <a:latin typeface="+mj-lt"/>
                </a:rPr>
                <a:t>ADD YOUR TITLE</a:t>
              </a:r>
            </a:p>
          </p:txBody>
        </p:sp>
        <p:sp>
          <p:nvSpPr>
            <p:cNvPr id="8" name="矩形 7"/>
            <p:cNvSpPr/>
            <p:nvPr/>
          </p:nvSpPr>
          <p:spPr>
            <a:xfrm>
              <a:off x="861910" y="3288674"/>
              <a:ext cx="2755354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600" dirty="0">
                  <a:solidFill>
                    <a:schemeClr val="bg1">
                      <a:lumMod val="50000"/>
                    </a:schemeClr>
                  </a:solidFill>
                </a:rPr>
                <a:t>IF YOU LIKE THIS POWERPOINT TEMPLATE,PLEASE FOCUS ON ME,YOU WILL GET BETTER.</a:t>
              </a:r>
            </a:p>
          </p:txBody>
        </p:sp>
        <p:cxnSp>
          <p:nvCxnSpPr>
            <p:cNvPr id="9" name="直接连接符 8"/>
            <p:cNvCxnSpPr/>
            <p:nvPr/>
          </p:nvCxnSpPr>
          <p:spPr>
            <a:xfrm flipH="1">
              <a:off x="1215900" y="2825740"/>
              <a:ext cx="1995268" cy="0"/>
            </a:xfrm>
            <a:prstGeom prst="line">
              <a:avLst/>
            </a:prstGeom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文本框 10"/>
            <p:cNvSpPr txBox="1"/>
            <p:nvPr/>
          </p:nvSpPr>
          <p:spPr>
            <a:xfrm>
              <a:off x="1731779" y="2148241"/>
              <a:ext cx="126989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latin typeface="+mj-lt"/>
                </a:rPr>
                <a:t>+20</a:t>
              </a:r>
              <a:r>
                <a:rPr lang="en-US" altLang="zh-CN" sz="2800" dirty="0">
                  <a:latin typeface="+mj-lt"/>
                </a:rPr>
                <a:t> </a:t>
              </a:r>
              <a:r>
                <a:rPr lang="en-US" altLang="zh-CN" sz="1600" baseline="70000" dirty="0">
                  <a:latin typeface="+mj-lt"/>
                </a:rPr>
                <a:t>million</a:t>
              </a:r>
              <a:endParaRPr lang="zh-CN" altLang="en-US" sz="3200" baseline="70000" dirty="0">
                <a:latin typeface="+mj-lt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4199207" y="2686512"/>
            <a:ext cx="3842437" cy="3842437"/>
            <a:chOff x="4199207" y="2686512"/>
            <a:chExt cx="3842437" cy="3842437"/>
          </a:xfrm>
        </p:grpSpPr>
        <p:sp>
          <p:nvSpPr>
            <p:cNvPr id="12" name="椭圆 11"/>
            <p:cNvSpPr/>
            <p:nvPr/>
          </p:nvSpPr>
          <p:spPr>
            <a:xfrm>
              <a:off x="4199207" y="2686512"/>
              <a:ext cx="3842437" cy="384243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254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/>
            <p:cNvSpPr/>
            <p:nvPr/>
          </p:nvSpPr>
          <p:spPr>
            <a:xfrm>
              <a:off x="5148846" y="4365472"/>
              <a:ext cx="194316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000" b="1" dirty="0">
                  <a:solidFill>
                    <a:schemeClr val="bg2">
                      <a:lumMod val="10000"/>
                    </a:schemeClr>
                  </a:solidFill>
                  <a:latin typeface="+mj-lt"/>
                </a:rPr>
                <a:t>ADD YOUR TITLE</a:t>
              </a:r>
            </a:p>
          </p:txBody>
        </p:sp>
        <p:sp>
          <p:nvSpPr>
            <p:cNvPr id="14" name="矩形 13"/>
            <p:cNvSpPr/>
            <p:nvPr/>
          </p:nvSpPr>
          <p:spPr>
            <a:xfrm>
              <a:off x="4742749" y="4671386"/>
              <a:ext cx="2755354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600" dirty="0">
                  <a:solidFill>
                    <a:schemeClr val="bg1">
                      <a:lumMod val="50000"/>
                    </a:schemeClr>
                  </a:solidFill>
                </a:rPr>
                <a:t>IF YOU LIKE THIS POWERPOINT TEMPLATE,PLEASE FOCUS ON ME,YOU WILL GET BETTER.</a:t>
              </a:r>
            </a:p>
          </p:txBody>
        </p:sp>
        <p:cxnSp>
          <p:nvCxnSpPr>
            <p:cNvPr id="15" name="直接连接符 14"/>
            <p:cNvCxnSpPr/>
            <p:nvPr/>
          </p:nvCxnSpPr>
          <p:spPr>
            <a:xfrm flipH="1">
              <a:off x="5096739" y="4208452"/>
              <a:ext cx="1995268" cy="0"/>
            </a:xfrm>
            <a:prstGeom prst="line">
              <a:avLst/>
            </a:prstGeom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文本框 15"/>
            <p:cNvSpPr txBox="1"/>
            <p:nvPr/>
          </p:nvSpPr>
          <p:spPr>
            <a:xfrm>
              <a:off x="5612618" y="3530953"/>
              <a:ext cx="1273105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latin typeface="+mj-lt"/>
                </a:rPr>
                <a:t>180</a:t>
              </a:r>
              <a:r>
                <a:rPr lang="en-US" altLang="zh-CN" sz="2800" dirty="0">
                  <a:latin typeface="+mj-lt"/>
                </a:rPr>
                <a:t> </a:t>
              </a:r>
              <a:r>
                <a:rPr lang="en-US" altLang="zh-CN" sz="1600" baseline="70000" dirty="0">
                  <a:latin typeface="+mj-lt"/>
                </a:rPr>
                <a:t>million</a:t>
              </a:r>
              <a:endParaRPr lang="zh-CN" altLang="en-US" sz="3200" baseline="70000" dirty="0">
                <a:latin typeface="+mj-lt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8041644" y="1291171"/>
            <a:ext cx="3842437" cy="3842437"/>
            <a:chOff x="8041644" y="1291171"/>
            <a:chExt cx="3842437" cy="3842437"/>
          </a:xfrm>
        </p:grpSpPr>
        <p:sp>
          <p:nvSpPr>
            <p:cNvPr id="17" name="椭圆 16"/>
            <p:cNvSpPr/>
            <p:nvPr/>
          </p:nvSpPr>
          <p:spPr>
            <a:xfrm>
              <a:off x="8041644" y="1291171"/>
              <a:ext cx="3842437" cy="384243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254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矩形 17"/>
            <p:cNvSpPr/>
            <p:nvPr/>
          </p:nvSpPr>
          <p:spPr>
            <a:xfrm>
              <a:off x="8991283" y="2970131"/>
              <a:ext cx="194316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000" b="1" dirty="0">
                  <a:solidFill>
                    <a:schemeClr val="bg2">
                      <a:lumMod val="10000"/>
                    </a:schemeClr>
                  </a:solidFill>
                  <a:latin typeface="+mj-lt"/>
                </a:rPr>
                <a:t>ADD YOUR TITLE</a:t>
              </a:r>
            </a:p>
          </p:txBody>
        </p:sp>
        <p:sp>
          <p:nvSpPr>
            <p:cNvPr id="19" name="矩形 18"/>
            <p:cNvSpPr/>
            <p:nvPr/>
          </p:nvSpPr>
          <p:spPr>
            <a:xfrm>
              <a:off x="8585186" y="3276045"/>
              <a:ext cx="2755354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600" dirty="0">
                  <a:solidFill>
                    <a:schemeClr val="bg1">
                      <a:lumMod val="50000"/>
                    </a:schemeClr>
                  </a:solidFill>
                </a:rPr>
                <a:t>IF YOU LIKE THIS POWERPOINT TEMPLATE,PLEASE FOCUS ON ME,YOU WILL GET BETTER.</a:t>
              </a:r>
            </a:p>
          </p:txBody>
        </p:sp>
        <p:cxnSp>
          <p:nvCxnSpPr>
            <p:cNvPr id="20" name="直接连接符 19"/>
            <p:cNvCxnSpPr/>
            <p:nvPr/>
          </p:nvCxnSpPr>
          <p:spPr>
            <a:xfrm flipH="1">
              <a:off x="8939176" y="2813111"/>
              <a:ext cx="1995268" cy="0"/>
            </a:xfrm>
            <a:prstGeom prst="line">
              <a:avLst/>
            </a:prstGeom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文本框 20"/>
            <p:cNvSpPr txBox="1"/>
            <p:nvPr/>
          </p:nvSpPr>
          <p:spPr>
            <a:xfrm>
              <a:off x="9455055" y="2135612"/>
              <a:ext cx="96475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latin typeface="+mj-lt"/>
                </a:rPr>
                <a:t>2</a:t>
              </a:r>
              <a:r>
                <a:rPr lang="en-US" altLang="zh-CN" sz="2800" dirty="0">
                  <a:latin typeface="+mj-lt"/>
                </a:rPr>
                <a:t> </a:t>
              </a:r>
              <a:r>
                <a:rPr lang="en-US" altLang="zh-CN" sz="1600" baseline="70000" dirty="0">
                  <a:latin typeface="+mj-lt"/>
                </a:rPr>
                <a:t>Products</a:t>
              </a:r>
              <a:endParaRPr lang="zh-CN" altLang="en-US" sz="3200" baseline="70000" dirty="0">
                <a:latin typeface="+mj-lt"/>
              </a:endParaRPr>
            </a:p>
          </p:txBody>
        </p:sp>
      </p:grpSp>
      <p:sp>
        <p:nvSpPr>
          <p:cNvPr id="3" name="椭圆 2"/>
          <p:cNvSpPr/>
          <p:nvPr/>
        </p:nvSpPr>
        <p:spPr>
          <a:xfrm>
            <a:off x="2579076" y="-3836962"/>
            <a:ext cx="7061981" cy="7061981"/>
          </a:xfrm>
          <a:prstGeom prst="ellipse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76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sp>
        <p:nvSpPr>
          <p:cNvPr id="4" name="矩形 3"/>
          <p:cNvSpPr/>
          <p:nvPr/>
        </p:nvSpPr>
        <p:spPr>
          <a:xfrm>
            <a:off x="5061594" y="1100491"/>
            <a:ext cx="229389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+mj-lt"/>
              </a:rPr>
              <a:t>ADD YOUR TITLE</a:t>
            </a:r>
          </a:p>
        </p:txBody>
      </p:sp>
      <p:sp>
        <p:nvSpPr>
          <p:cNvPr id="5" name="矩形 4"/>
          <p:cNvSpPr/>
          <p:nvPr/>
        </p:nvSpPr>
        <p:spPr>
          <a:xfrm>
            <a:off x="4199207" y="1725249"/>
            <a:ext cx="401867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</a:rPr>
              <a:t>IF YOU LIKE THIS POWERPOINT TEMPLATE,PLEASE FOCUS ON ME,YOU WILL GET BETTER.</a:t>
            </a:r>
          </a:p>
        </p:txBody>
      </p:sp>
    </p:spTree>
    <p:extLst>
      <p:ext uri="{BB962C8B-B14F-4D97-AF65-F5344CB8AC3E}">
        <p14:creationId xmlns:p14="http://schemas.microsoft.com/office/powerpoint/2010/main" val="1202561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3" presetClass="path" presetSubtype="0" accel="50000" de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180962 0.544615 L 0 0 E" pathEditMode="relative" ptsTypes="">
                                          <p:cBhvr>
                                            <p:cTn id="6" dur="1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6" presetClass="emph" presetSubtype="0" accel="50000" decel="5000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8" dur="1250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  <p:by x="150000" y="150000"/>
                                          <p:from x="48008" y="48008"/>
                                          <p:to x="100000" y="10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10" presetClass="entr" presetSubtype="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16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" dur="25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42" presetClass="path" presetSubtype="0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125E-6 7.40741E-7 L -0.00169 -0.52593 " pathEditMode="relative" rAng="0" ptsTypes="AA" p14:bounceEnd="40000">
                                          <p:cBhvr>
                                            <p:cTn id="20" dur="500" spd="-100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91" y="-26296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2250"/>
                                </p:stCondLst>
                                <p:childTnLst>
                                  <p:par>
                                    <p:cTn id="22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25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42" presetClass="path" presetSubtype="0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95833E-6 1.11111E-6 L 0.29193 -0.36875 " pathEditMode="relative" rAng="0" ptsTypes="AA" p14:bounceEnd="40000">
                                          <p:cBhvr>
                                            <p:cTn id="26" dur="500" spd="-100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4596" y="-18449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2750"/>
                                </p:stCondLst>
                                <p:childTnLst>
                                  <p:par>
                                    <p:cTn id="28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25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42" presetClass="path" presetSubtype="0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5E-6 2.96296E-6 L -0.30521 -0.34746 " pathEditMode="relative" rAng="0" ptsTypes="AA" p14:bounceEnd="40000">
                                          <p:cBhvr>
                                            <p:cTn id="32" dur="500" spd="-100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5260" y="-17384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3" grpId="1" animBg="1"/>
          <p:bldP spid="4" grpId="0"/>
          <p:bldP spid="5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3" presetClass="path" presetSubtype="0" accel="50000" decel="5000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180962 0.544615 L 0 0 E" pathEditMode="relative" ptsTypes="">
                                          <p:cBhvr>
                                            <p:cTn id="6" dur="1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6" presetClass="emph" presetSubtype="0" accel="50000" decel="5000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8" dur="1250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  <p:by x="150000" y="150000"/>
                                          <p:from x="48008" y="48008"/>
                                          <p:to x="100000" y="10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10" presetClass="entr" presetSubtype="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16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" dur="25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125E-6 7.40741E-7 L -0.00169 -0.52593 " pathEditMode="relative" rAng="0" ptsTypes="AA">
                                          <p:cBhvr>
                                            <p:cTn id="20" dur="500" spd="-100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91" y="-26296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2250"/>
                                </p:stCondLst>
                                <p:childTnLst>
                                  <p:par>
                                    <p:cTn id="22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25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95833E-6 1.11111E-6 L 0.29193 -0.36875 " pathEditMode="relative" rAng="0" ptsTypes="AA">
                                          <p:cBhvr>
                                            <p:cTn id="26" dur="500" spd="-100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4596" y="-18449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2750"/>
                                </p:stCondLst>
                                <p:childTnLst>
                                  <p:par>
                                    <p:cTn id="28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25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5E-6 2.96296E-6 L -0.30521 -0.34746 " pathEditMode="relative" rAng="0" ptsTypes="AA">
                                          <p:cBhvr>
                                            <p:cTn id="32" dur="500" spd="-100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5260" y="-17384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1" animBg="1"/>
          <p:bldP spid="3" grpId="2" animBg="1"/>
          <p:bldP spid="4" grpId="0"/>
          <p:bldP spid="5" grpId="0"/>
        </p:bldLst>
      </p:timing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/>
          <p:cNvSpPr/>
          <p:nvPr/>
        </p:nvSpPr>
        <p:spPr>
          <a:xfrm>
            <a:off x="1638301" y="1143000"/>
            <a:ext cx="3429000" cy="3429000"/>
          </a:xfrm>
          <a:prstGeom prst="ellipse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76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sp>
        <p:nvSpPr>
          <p:cNvPr id="4" name="矩形 3"/>
          <p:cNvSpPr/>
          <p:nvPr/>
        </p:nvSpPr>
        <p:spPr>
          <a:xfrm>
            <a:off x="2191784" y="2092092"/>
            <a:ext cx="229389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+mj-lt"/>
              </a:rPr>
              <a:t>ADD YOUR TITLE</a:t>
            </a:r>
          </a:p>
        </p:txBody>
      </p:sp>
      <p:sp>
        <p:nvSpPr>
          <p:cNvPr id="5" name="矩形 4"/>
          <p:cNvSpPr/>
          <p:nvPr/>
        </p:nvSpPr>
        <p:spPr>
          <a:xfrm>
            <a:off x="1878037" y="2761120"/>
            <a:ext cx="270803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>
                <a:solidFill>
                  <a:schemeClr val="bg1"/>
                </a:solidFill>
              </a:rPr>
              <a:t>IF YOU LIKE THIS POWERPOINT TEMPLATE,PLEASE FOCUS ON ME,YOU WILL GET BETTER.</a:t>
            </a:r>
          </a:p>
        </p:txBody>
      </p:sp>
      <p:sp>
        <p:nvSpPr>
          <p:cNvPr id="6" name="椭圆 5"/>
          <p:cNvSpPr/>
          <p:nvPr/>
        </p:nvSpPr>
        <p:spPr>
          <a:xfrm>
            <a:off x="4346920" y="2469349"/>
            <a:ext cx="2426207" cy="2426207"/>
          </a:xfrm>
          <a:prstGeom prst="ellipse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sp>
        <p:nvSpPr>
          <p:cNvPr id="7" name="椭圆 6"/>
          <p:cNvSpPr/>
          <p:nvPr/>
        </p:nvSpPr>
        <p:spPr>
          <a:xfrm>
            <a:off x="1406769" y="344657"/>
            <a:ext cx="6443004" cy="6443004"/>
          </a:xfrm>
          <a:prstGeom prst="ellipse">
            <a:avLst/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" name="组合 19"/>
          <p:cNvGrpSpPr/>
          <p:nvPr/>
        </p:nvGrpSpPr>
        <p:grpSpPr>
          <a:xfrm>
            <a:off x="7322468" y="2882562"/>
            <a:ext cx="1037492" cy="1037492"/>
            <a:chOff x="7322468" y="2882562"/>
            <a:chExt cx="1037492" cy="1037492"/>
          </a:xfrm>
        </p:grpSpPr>
        <p:sp>
          <p:nvSpPr>
            <p:cNvPr id="8" name="Oval 7"/>
            <p:cNvSpPr/>
            <p:nvPr/>
          </p:nvSpPr>
          <p:spPr>
            <a:xfrm>
              <a:off x="7322468" y="2882562"/>
              <a:ext cx="1037492" cy="1037492"/>
            </a:xfrm>
            <a:prstGeom prst="ellipse">
              <a:avLst/>
            </a:prstGeom>
            <a:solidFill>
              <a:schemeClr val="bg1"/>
            </a:solidFill>
            <a:ln w="66675" cap="flat" cmpd="sng" algn="ctr">
              <a:solidFill>
                <a:srgbClr val="434F5A">
                  <a:alpha val="16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41755">
                <a:defRPr/>
              </a:pPr>
              <a:r>
                <a:rPr lang="en-US" sz="32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+mn-ea"/>
                </a:rPr>
                <a:t>75</a:t>
              </a:r>
              <a:r>
                <a:rPr lang="en-US" sz="9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+mn-ea"/>
                </a:rPr>
                <a:t>%</a:t>
              </a:r>
              <a:endParaRPr lang="en-US" sz="800" b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+mn-ea"/>
              </a:endParaRPr>
            </a:p>
          </p:txBody>
        </p:sp>
        <p:sp>
          <p:nvSpPr>
            <p:cNvPr id="9" name="Arc 8"/>
            <p:cNvSpPr/>
            <p:nvPr/>
          </p:nvSpPr>
          <p:spPr>
            <a:xfrm>
              <a:off x="7322468" y="2882562"/>
              <a:ext cx="1037492" cy="1037492"/>
            </a:xfrm>
            <a:prstGeom prst="arc">
              <a:avLst>
                <a:gd name="adj1" fmla="val 16200000"/>
                <a:gd name="adj2" fmla="val 9217759"/>
              </a:avLst>
            </a:prstGeom>
            <a:noFill/>
            <a:ln w="66675" cap="rnd" cmpd="sng" algn="ctr">
              <a:solidFill>
                <a:schemeClr val="tx2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41755">
                <a:defRPr/>
              </a:pPr>
              <a:endParaRPr lang="en-US" sz="1854" kern="0">
                <a:solidFill>
                  <a:prstClr val="white"/>
                </a:solidFill>
                <a:latin typeface="Arial" panose="020B0604020202020204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6831858" y="4895556"/>
            <a:ext cx="1037492" cy="1037492"/>
            <a:chOff x="6831858" y="4895556"/>
            <a:chExt cx="1037492" cy="1037492"/>
          </a:xfrm>
        </p:grpSpPr>
        <p:sp>
          <p:nvSpPr>
            <p:cNvPr id="10" name="Oval 7"/>
            <p:cNvSpPr/>
            <p:nvPr/>
          </p:nvSpPr>
          <p:spPr>
            <a:xfrm>
              <a:off x="6831858" y="4895556"/>
              <a:ext cx="1037492" cy="1037492"/>
            </a:xfrm>
            <a:prstGeom prst="ellipse">
              <a:avLst/>
            </a:prstGeom>
            <a:solidFill>
              <a:schemeClr val="bg1"/>
            </a:solidFill>
            <a:ln w="66675" cap="flat" cmpd="sng" algn="ctr">
              <a:solidFill>
                <a:srgbClr val="434F5A">
                  <a:alpha val="16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41755">
                <a:defRPr/>
              </a:pPr>
              <a:r>
                <a:rPr lang="en-US" sz="32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+mn-ea"/>
                </a:rPr>
                <a:t>60</a:t>
              </a:r>
              <a:r>
                <a:rPr lang="en-US" sz="8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+mn-ea"/>
                </a:rPr>
                <a:t>%</a:t>
              </a:r>
            </a:p>
          </p:txBody>
        </p:sp>
        <p:sp>
          <p:nvSpPr>
            <p:cNvPr id="11" name="Arc 8"/>
            <p:cNvSpPr/>
            <p:nvPr/>
          </p:nvSpPr>
          <p:spPr>
            <a:xfrm>
              <a:off x="6831858" y="4895556"/>
              <a:ext cx="1037492" cy="1037492"/>
            </a:xfrm>
            <a:prstGeom prst="arc">
              <a:avLst>
                <a:gd name="adj1" fmla="val 16200000"/>
                <a:gd name="adj2" fmla="val 8064017"/>
              </a:avLst>
            </a:prstGeom>
            <a:noFill/>
            <a:ln w="66675" cap="rnd" cmpd="sng" algn="ctr">
              <a:solidFill>
                <a:schemeClr val="tx2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41755">
                <a:defRPr/>
              </a:pPr>
              <a:endParaRPr lang="en-US" sz="1854" kern="0">
                <a:solidFill>
                  <a:prstClr val="white"/>
                </a:solidFill>
                <a:latin typeface="Arial" panose="020B0604020202020204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6648311" y="1158822"/>
            <a:ext cx="1037492" cy="1037492"/>
            <a:chOff x="6648311" y="1158822"/>
            <a:chExt cx="1037492" cy="1037492"/>
          </a:xfrm>
        </p:grpSpPr>
        <p:sp>
          <p:nvSpPr>
            <p:cNvPr id="12" name="Oval 7"/>
            <p:cNvSpPr/>
            <p:nvPr/>
          </p:nvSpPr>
          <p:spPr>
            <a:xfrm>
              <a:off x="6648311" y="1158822"/>
              <a:ext cx="1037492" cy="1037492"/>
            </a:xfrm>
            <a:prstGeom prst="ellipse">
              <a:avLst/>
            </a:prstGeom>
            <a:solidFill>
              <a:schemeClr val="bg1"/>
            </a:solidFill>
            <a:ln w="66675" cap="flat" cmpd="sng" algn="ctr">
              <a:solidFill>
                <a:srgbClr val="434F5A">
                  <a:alpha val="16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41755">
                <a:defRPr/>
              </a:pPr>
              <a:r>
                <a:rPr lang="en-US" sz="32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+mn-ea"/>
                </a:rPr>
                <a:t>93</a:t>
              </a:r>
              <a:r>
                <a:rPr lang="en-US" sz="8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+mn-ea"/>
                </a:rPr>
                <a:t>%</a:t>
              </a:r>
            </a:p>
          </p:txBody>
        </p:sp>
        <p:sp>
          <p:nvSpPr>
            <p:cNvPr id="13" name="Arc 8"/>
            <p:cNvSpPr/>
            <p:nvPr/>
          </p:nvSpPr>
          <p:spPr>
            <a:xfrm>
              <a:off x="6648311" y="1158822"/>
              <a:ext cx="1037492" cy="1037492"/>
            </a:xfrm>
            <a:prstGeom prst="arc">
              <a:avLst>
                <a:gd name="adj1" fmla="val 16200000"/>
                <a:gd name="adj2" fmla="val 14026373"/>
              </a:avLst>
            </a:prstGeom>
            <a:noFill/>
            <a:ln w="66675" cap="rnd" cmpd="sng" algn="ctr">
              <a:solidFill>
                <a:schemeClr val="tx2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41755">
                <a:defRPr/>
              </a:pPr>
              <a:endParaRPr lang="en-US" sz="1854" kern="0">
                <a:solidFill>
                  <a:prstClr val="white"/>
                </a:solidFill>
                <a:latin typeface="Arial" panose="020B0604020202020204"/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7818790" y="1167140"/>
            <a:ext cx="17677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latin typeface="+mj-lt"/>
              </a:rPr>
              <a:t>ADD YOUR TITLE</a:t>
            </a:r>
          </a:p>
        </p:txBody>
      </p:sp>
      <p:sp>
        <p:nvSpPr>
          <p:cNvPr id="15" name="矩形 14"/>
          <p:cNvSpPr/>
          <p:nvPr/>
        </p:nvSpPr>
        <p:spPr>
          <a:xfrm>
            <a:off x="7818790" y="1502947"/>
            <a:ext cx="3032724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</a:rPr>
              <a:t>IF YOU LIKE THIS POWERPOINT TEMPLATE,PLEASE FOCUS ON ME,YOU WILL GET BETTER.</a:t>
            </a:r>
          </a:p>
        </p:txBody>
      </p:sp>
      <p:sp>
        <p:nvSpPr>
          <p:cNvPr id="16" name="矩形 15"/>
          <p:cNvSpPr/>
          <p:nvPr/>
        </p:nvSpPr>
        <p:spPr>
          <a:xfrm>
            <a:off x="8445453" y="3039419"/>
            <a:ext cx="17677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latin typeface="+mj-lt"/>
              </a:rPr>
              <a:t>ADD YOUR TITLE</a:t>
            </a:r>
          </a:p>
        </p:txBody>
      </p:sp>
      <p:sp>
        <p:nvSpPr>
          <p:cNvPr id="17" name="矩形 16"/>
          <p:cNvSpPr/>
          <p:nvPr/>
        </p:nvSpPr>
        <p:spPr>
          <a:xfrm>
            <a:off x="8445453" y="3375226"/>
            <a:ext cx="3032724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</a:rPr>
              <a:t>IF YOU LIKE THIS POWERPOINT TEMPLATE,PLEASE FOCUS ON ME,YOU WILL GET BETTER.</a:t>
            </a:r>
          </a:p>
        </p:txBody>
      </p:sp>
      <p:sp>
        <p:nvSpPr>
          <p:cNvPr id="18" name="矩形 17"/>
          <p:cNvSpPr/>
          <p:nvPr/>
        </p:nvSpPr>
        <p:spPr>
          <a:xfrm>
            <a:off x="8028016" y="5010445"/>
            <a:ext cx="17677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latin typeface="+mj-lt"/>
              </a:rPr>
              <a:t>ADD YOUR TITLE</a:t>
            </a:r>
          </a:p>
        </p:txBody>
      </p:sp>
      <p:sp>
        <p:nvSpPr>
          <p:cNvPr id="19" name="矩形 18"/>
          <p:cNvSpPr/>
          <p:nvPr/>
        </p:nvSpPr>
        <p:spPr>
          <a:xfrm>
            <a:off x="8028016" y="5346252"/>
            <a:ext cx="3032724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</a:rPr>
              <a:t>IF YOU LIKE THIS POWERPOINT TEMPLATE,PLEASE FOCUS ON ME,YOU WILL GET BETTER.</a:t>
            </a:r>
          </a:p>
        </p:txBody>
      </p:sp>
    </p:spTree>
    <p:extLst>
      <p:ext uri="{BB962C8B-B14F-4D97-AF65-F5344CB8AC3E}">
        <p14:creationId xmlns:p14="http://schemas.microsoft.com/office/powerpoint/2010/main" val="17234472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26154 -0.461282 L 0 0 E" pathEditMode="relative" ptsTypes="">
                                      <p:cBhvr>
                                        <p:cTn id="6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</p:cBhvr>
                                      <p:by x="150000" y="150000"/>
                                      <p:from x="205949" y="205949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25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75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25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750"/>
                            </p:stCondLst>
                            <p:childTnLst>
                              <p:par>
                                <p:cTn id="27" presetID="21" presetClass="entr" presetSubtype="1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9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-3600000">
                                      <p:cBhvr>
                                        <p:cTn id="31" dur="1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4" grpId="0"/>
      <p:bldP spid="5" grpId="0"/>
      <p:bldP spid="6" grpId="0" animBg="1"/>
      <p:bldP spid="6" grpId="1" animBg="1"/>
      <p:bldP spid="7" grpId="0" animBg="1"/>
      <p:bldP spid="7" grpId="1" animBg="1"/>
      <p:bldP spid="14" grpId="0"/>
      <p:bldP spid="15" grpId="0"/>
      <p:bldP spid="16" grpId="0"/>
      <p:bldP spid="17" grpId="0"/>
      <p:bldP spid="18" grpId="0"/>
      <p:bldP spid="1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椭圆 7"/>
          <p:cNvSpPr/>
          <p:nvPr/>
        </p:nvSpPr>
        <p:spPr>
          <a:xfrm>
            <a:off x="3615397" y="216596"/>
            <a:ext cx="4937759" cy="4677069"/>
          </a:xfrm>
          <a:prstGeom prst="ellipse">
            <a:avLst/>
          </a:prstGeom>
          <a:solidFill>
            <a:schemeClr val="bg1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4825218" y="984738"/>
            <a:ext cx="2574388" cy="1641636"/>
            <a:chOff x="4825218" y="984738"/>
            <a:chExt cx="2574388" cy="1641636"/>
          </a:xfrm>
        </p:grpSpPr>
        <p:sp>
          <p:nvSpPr>
            <p:cNvPr id="3" name="文本框 2"/>
            <p:cNvSpPr txBox="1"/>
            <p:nvPr/>
          </p:nvSpPr>
          <p:spPr>
            <a:xfrm>
              <a:off x="5183506" y="984738"/>
              <a:ext cx="182498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>
                  <a:latin typeface="+mj-lt"/>
                </a:rPr>
                <a:t>OUR TEAM</a:t>
              </a:r>
              <a:endParaRPr lang="zh-CN" altLang="en-US" sz="2800" b="1" dirty="0">
                <a:latin typeface="+mj-lt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5132909" y="1672267"/>
              <a:ext cx="1972015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chemeClr val="bg1">
                      <a:lumMod val="50000"/>
                    </a:schemeClr>
                  </a:solidFill>
                  <a:latin typeface="+mj-lt"/>
                </a:rPr>
                <a:t>Harmonious</a:t>
              </a:r>
            </a:p>
            <a:p>
              <a:pPr algn="ctr"/>
              <a:r>
                <a:rPr lang="en-US" altLang="zh-CN" sz="2800" dirty="0">
                  <a:solidFill>
                    <a:schemeClr val="bg1">
                      <a:lumMod val="50000"/>
                    </a:schemeClr>
                  </a:solidFill>
                  <a:latin typeface="+mj-lt"/>
                </a:rPr>
                <a:t>Trust</a:t>
              </a:r>
              <a:endParaRPr lang="zh-CN" altLang="en-US" sz="2800" dirty="0">
                <a:solidFill>
                  <a:schemeClr val="bg1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6" name="直接连接符 5"/>
            <p:cNvCxnSpPr/>
            <p:nvPr/>
          </p:nvCxnSpPr>
          <p:spPr>
            <a:xfrm>
              <a:off x="4825218" y="1601927"/>
              <a:ext cx="2574388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矩形 6"/>
          <p:cNvSpPr/>
          <p:nvPr/>
        </p:nvSpPr>
        <p:spPr>
          <a:xfrm>
            <a:off x="4769687" y="2890963"/>
            <a:ext cx="2629919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</a:rPr>
              <a:t>IF YOU LIKE THIS POWERPOINT TEMPLATE,PLEASE FOCUS ON ME,YOU WILL GET BETTER.</a:t>
            </a:r>
          </a:p>
        </p:txBody>
      </p:sp>
      <p:pic>
        <p:nvPicPr>
          <p:cNvPr id="9" name="图片 8" descr="woman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06992" y="1448742"/>
            <a:ext cx="1554481" cy="1554481"/>
          </a:xfrm>
          <a:prstGeom prst="rect">
            <a:avLst/>
          </a:prstGeom>
        </p:spPr>
      </p:pic>
      <p:pic>
        <p:nvPicPr>
          <p:cNvPr id="10" name="图片 9" descr="man3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53071" y="1519082"/>
            <a:ext cx="1554482" cy="1554481"/>
          </a:xfrm>
          <a:prstGeom prst="rect">
            <a:avLst/>
          </a:prstGeom>
        </p:spPr>
      </p:pic>
      <p:pic>
        <p:nvPicPr>
          <p:cNvPr id="11" name="图片 10" descr="man2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99340" y="3316972"/>
            <a:ext cx="1554481" cy="1554481"/>
          </a:xfrm>
          <a:prstGeom prst="rect">
            <a:avLst/>
          </a:prstGeom>
        </p:spPr>
      </p:pic>
      <p:pic>
        <p:nvPicPr>
          <p:cNvPr id="12" name="图片 11" descr="man1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68544" y="3331040"/>
            <a:ext cx="1572404" cy="1572404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5268629" y="4973566"/>
            <a:ext cx="1577923" cy="1577923"/>
          </a:xfrm>
          <a:custGeom>
            <a:avLst/>
            <a:gdLst>
              <a:gd name="connsiteX0" fmla="*/ 774000 w 1548000"/>
              <a:gd name="connsiteY0" fmla="*/ 0 h 1548000"/>
              <a:gd name="connsiteX1" fmla="*/ 1548000 w 1548000"/>
              <a:gd name="connsiteY1" fmla="*/ 774000 h 1548000"/>
              <a:gd name="connsiteX2" fmla="*/ 774000 w 1548000"/>
              <a:gd name="connsiteY2" fmla="*/ 1548000 h 1548000"/>
              <a:gd name="connsiteX3" fmla="*/ 0 w 1548000"/>
              <a:gd name="connsiteY3" fmla="*/ 774000 h 1548000"/>
              <a:gd name="connsiteX4" fmla="*/ 774000 w 1548000"/>
              <a:gd name="connsiteY4" fmla="*/ 0 h 15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48000" h="1548000">
                <a:moveTo>
                  <a:pt x="774000" y="0"/>
                </a:moveTo>
                <a:cubicBezTo>
                  <a:pt x="1201468" y="0"/>
                  <a:pt x="1548000" y="346532"/>
                  <a:pt x="1548000" y="774000"/>
                </a:cubicBezTo>
                <a:cubicBezTo>
                  <a:pt x="1548000" y="1201468"/>
                  <a:pt x="1201468" y="1548000"/>
                  <a:pt x="774000" y="1548000"/>
                </a:cubicBezTo>
                <a:cubicBezTo>
                  <a:pt x="346532" y="1548000"/>
                  <a:pt x="0" y="1201468"/>
                  <a:pt x="0" y="774000"/>
                </a:cubicBezTo>
                <a:cubicBezTo>
                  <a:pt x="0" y="346532"/>
                  <a:pt x="346532" y="0"/>
                  <a:pt x="774000" y="0"/>
                </a:cubicBezTo>
                <a:close/>
              </a:path>
            </a:pathLst>
          </a:custGeom>
        </p:spPr>
      </p:pic>
      <p:sp>
        <p:nvSpPr>
          <p:cNvPr id="14" name="矩形 13"/>
          <p:cNvSpPr/>
          <p:nvPr/>
        </p:nvSpPr>
        <p:spPr>
          <a:xfrm>
            <a:off x="7845244" y="2106408"/>
            <a:ext cx="1284689" cy="341370"/>
          </a:xfrm>
          <a:prstGeom prst="rect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76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Add Name</a:t>
            </a:r>
            <a:endParaRPr lang="zh-CN" altLang="en-US" dirty="0"/>
          </a:p>
        </p:txBody>
      </p:sp>
      <p:sp>
        <p:nvSpPr>
          <p:cNvPr id="15" name="矩形 14"/>
          <p:cNvSpPr/>
          <p:nvPr/>
        </p:nvSpPr>
        <p:spPr>
          <a:xfrm>
            <a:off x="7378503" y="3946557"/>
            <a:ext cx="1284689" cy="341370"/>
          </a:xfrm>
          <a:prstGeom prst="rect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76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Add Name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>
          <a:xfrm>
            <a:off x="5441931" y="4416780"/>
            <a:ext cx="1284689" cy="341370"/>
          </a:xfrm>
          <a:prstGeom prst="rect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76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Add Name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>
          <a:xfrm>
            <a:off x="3531759" y="3953638"/>
            <a:ext cx="1284689" cy="341370"/>
          </a:xfrm>
          <a:prstGeom prst="rect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76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Add Name</a:t>
            </a:r>
            <a:endParaRPr lang="zh-CN" altLang="en-US" dirty="0"/>
          </a:p>
        </p:txBody>
      </p:sp>
      <p:sp>
        <p:nvSpPr>
          <p:cNvPr id="18" name="矩形 17"/>
          <p:cNvSpPr/>
          <p:nvPr/>
        </p:nvSpPr>
        <p:spPr>
          <a:xfrm>
            <a:off x="3038620" y="2055297"/>
            <a:ext cx="1284689" cy="341370"/>
          </a:xfrm>
          <a:prstGeom prst="rect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76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Add Name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675531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19423 0.147423 L 0 0 E" pathEditMode="relative" ptsTypes="">
                                      <p:cBhvr>
                                        <p:cTn id="6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1250" fill="hold"/>
                                        <p:tgtEl>
                                          <p:spTgt spid="8"/>
                                        </p:tgtEl>
                                      </p:cBhvr>
                                      <p:by x="150000" y="150000"/>
                                      <p:from x="130484" y="137757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25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9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250"/>
                            </p:stCondLst>
                            <p:childTnLst>
                              <p:par>
                                <p:cTn id="2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750"/>
                            </p:stCondLst>
                            <p:childTnLst>
                              <p:par>
                                <p:cTn id="30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250"/>
                            </p:stCondLst>
                            <p:childTnLst>
                              <p:par>
                                <p:cTn id="35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750"/>
                            </p:stCondLst>
                            <p:childTnLst>
                              <p:par>
                                <p:cTn id="40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250"/>
                            </p:stCondLst>
                            <p:childTnLst>
                              <p:par>
                                <p:cTn id="4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750"/>
                            </p:stCondLst>
                            <p:childTnLst>
                              <p:par>
                                <p:cTn id="51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250"/>
                            </p:stCondLst>
                            <p:childTnLst>
                              <p:par>
                                <p:cTn id="5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750"/>
                            </p:stCondLst>
                            <p:childTnLst>
                              <p:par>
                                <p:cTn id="62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6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6250"/>
                            </p:stCondLst>
                            <p:childTnLst>
                              <p:par>
                                <p:cTn id="6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7" grpId="0"/>
      <p:bldP spid="14" grpId="0" animBg="1"/>
      <p:bldP spid="15" grpId="0" animBg="1"/>
      <p:bldP spid="16" grpId="0" animBg="1"/>
      <p:bldP spid="17" grpId="0" animBg="1"/>
      <p:bldP spid="1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 5"/>
          <p:cNvSpPr>
            <a:spLocks noEditPoints="1"/>
          </p:cNvSpPr>
          <p:nvPr/>
        </p:nvSpPr>
        <p:spPr bwMode="auto">
          <a:xfrm>
            <a:off x="2228650" y="440662"/>
            <a:ext cx="7678427" cy="6379604"/>
          </a:xfrm>
          <a:custGeom>
            <a:avLst/>
            <a:gdLst>
              <a:gd name="T0" fmla="*/ 18734 w 18748"/>
              <a:gd name="T1" fmla="*/ 1766 h 15575"/>
              <a:gd name="T2" fmla="*/ 18394 w 18748"/>
              <a:gd name="T3" fmla="*/ 3890 h 15575"/>
              <a:gd name="T4" fmla="*/ 17814 w 18748"/>
              <a:gd name="T5" fmla="*/ 4370 h 15575"/>
              <a:gd name="T6" fmla="*/ 17206 w 18748"/>
              <a:gd name="T7" fmla="*/ 4718 h 15575"/>
              <a:gd name="T8" fmla="*/ 16662 w 18748"/>
              <a:gd name="T9" fmla="*/ 5390 h 15575"/>
              <a:gd name="T10" fmla="*/ 15678 w 18748"/>
              <a:gd name="T11" fmla="*/ 5854 h 15575"/>
              <a:gd name="T12" fmla="*/ 14574 w 18748"/>
              <a:gd name="T13" fmla="*/ 6290 h 15575"/>
              <a:gd name="T14" fmla="*/ 15174 w 18748"/>
              <a:gd name="T15" fmla="*/ 7078 h 15575"/>
              <a:gd name="T16" fmla="*/ 16174 w 18748"/>
              <a:gd name="T17" fmla="*/ 6998 h 15575"/>
              <a:gd name="T18" fmla="*/ 15310 w 18748"/>
              <a:gd name="T19" fmla="*/ 8014 h 15575"/>
              <a:gd name="T20" fmla="*/ 16378 w 18748"/>
              <a:gd name="T21" fmla="*/ 9162 h 15575"/>
              <a:gd name="T22" fmla="*/ 15994 w 18748"/>
              <a:gd name="T23" fmla="*/ 9990 h 15575"/>
              <a:gd name="T24" fmla="*/ 16590 w 18748"/>
              <a:gd name="T25" fmla="*/ 10198 h 15575"/>
              <a:gd name="T26" fmla="*/ 16058 w 18748"/>
              <a:gd name="T27" fmla="*/ 11594 h 15575"/>
              <a:gd name="T28" fmla="*/ 15510 w 18748"/>
              <a:gd name="T29" fmla="*/ 12558 h 15575"/>
              <a:gd name="T30" fmla="*/ 13986 w 18748"/>
              <a:gd name="T31" fmla="*/ 13730 h 15575"/>
              <a:gd name="T32" fmla="*/ 12402 w 18748"/>
              <a:gd name="T33" fmla="*/ 14362 h 15575"/>
              <a:gd name="T34" fmla="*/ 12146 w 18748"/>
              <a:gd name="T35" fmla="*/ 14438 h 15575"/>
              <a:gd name="T36" fmla="*/ 11710 w 18748"/>
              <a:gd name="T37" fmla="*/ 14102 h 15575"/>
              <a:gd name="T38" fmla="*/ 10926 w 18748"/>
              <a:gd name="T39" fmla="*/ 13642 h 15575"/>
              <a:gd name="T40" fmla="*/ 9974 w 18748"/>
              <a:gd name="T41" fmla="*/ 13722 h 15575"/>
              <a:gd name="T42" fmla="*/ 8994 w 18748"/>
              <a:gd name="T43" fmla="*/ 13786 h 15575"/>
              <a:gd name="T44" fmla="*/ 8754 w 18748"/>
              <a:gd name="T45" fmla="*/ 14146 h 15575"/>
              <a:gd name="T46" fmla="*/ 8086 w 18748"/>
              <a:gd name="T47" fmla="*/ 13910 h 15575"/>
              <a:gd name="T48" fmla="*/ 7474 w 18748"/>
              <a:gd name="T49" fmla="*/ 13122 h 15575"/>
              <a:gd name="T50" fmla="*/ 7746 w 18748"/>
              <a:gd name="T51" fmla="*/ 12306 h 15575"/>
              <a:gd name="T52" fmla="*/ 7306 w 18748"/>
              <a:gd name="T53" fmla="*/ 11426 h 15575"/>
              <a:gd name="T54" fmla="*/ 5331 w 18748"/>
              <a:gd name="T55" fmla="*/ 11630 h 15575"/>
              <a:gd name="T56" fmla="*/ 4338 w 18748"/>
              <a:gd name="T57" fmla="*/ 11274 h 15575"/>
              <a:gd name="T58" fmla="*/ 3170 w 18748"/>
              <a:gd name="T59" fmla="*/ 10838 h 15575"/>
              <a:gd name="T60" fmla="*/ 2274 w 18748"/>
              <a:gd name="T61" fmla="*/ 9894 h 15575"/>
              <a:gd name="T62" fmla="*/ 874 w 18748"/>
              <a:gd name="T63" fmla="*/ 8946 h 15575"/>
              <a:gd name="T64" fmla="*/ 910 w 18748"/>
              <a:gd name="T65" fmla="*/ 8202 h 15575"/>
              <a:gd name="T66" fmla="*/ 1182 w 18748"/>
              <a:gd name="T67" fmla="*/ 7478 h 15575"/>
              <a:gd name="T68" fmla="*/ 210 w 18748"/>
              <a:gd name="T69" fmla="*/ 6030 h 15575"/>
              <a:gd name="T70" fmla="*/ 62 w 18748"/>
              <a:gd name="T71" fmla="*/ 5134 h 15575"/>
              <a:gd name="T72" fmla="*/ 1874 w 18748"/>
              <a:gd name="T73" fmla="*/ 4474 h 15575"/>
              <a:gd name="T74" fmla="*/ 2670 w 18748"/>
              <a:gd name="T75" fmla="*/ 3186 h 15575"/>
              <a:gd name="T76" fmla="*/ 3754 w 18748"/>
              <a:gd name="T77" fmla="*/ 2438 h 15575"/>
              <a:gd name="T78" fmla="*/ 4546 w 18748"/>
              <a:gd name="T79" fmla="*/ 2218 h 15575"/>
              <a:gd name="T80" fmla="*/ 5402 w 18748"/>
              <a:gd name="T81" fmla="*/ 2078 h 15575"/>
              <a:gd name="T82" fmla="*/ 5962 w 18748"/>
              <a:gd name="T83" fmla="*/ 3614 h 15575"/>
              <a:gd name="T84" fmla="*/ 7414 w 18748"/>
              <a:gd name="T85" fmla="*/ 4598 h 15575"/>
              <a:gd name="T86" fmla="*/ 8194 w 18748"/>
              <a:gd name="T87" fmla="*/ 4966 h 15575"/>
              <a:gd name="T88" fmla="*/ 9706 w 18748"/>
              <a:gd name="T89" fmla="*/ 5350 h 15575"/>
              <a:gd name="T90" fmla="*/ 11726 w 18748"/>
              <a:gd name="T91" fmla="*/ 5086 h 15575"/>
              <a:gd name="T92" fmla="*/ 13090 w 18748"/>
              <a:gd name="T93" fmla="*/ 3662 h 15575"/>
              <a:gd name="T94" fmla="*/ 14094 w 18748"/>
              <a:gd name="T95" fmla="*/ 3002 h 15575"/>
              <a:gd name="T96" fmla="*/ 13546 w 18748"/>
              <a:gd name="T97" fmla="*/ 2622 h 15575"/>
              <a:gd name="T98" fmla="*/ 13406 w 18748"/>
              <a:gd name="T99" fmla="*/ 1838 h 15575"/>
              <a:gd name="T100" fmla="*/ 14318 w 18748"/>
              <a:gd name="T101" fmla="*/ 794 h 15575"/>
              <a:gd name="T102" fmla="*/ 15202 w 18748"/>
              <a:gd name="T103" fmla="*/ 82 h 15575"/>
              <a:gd name="T104" fmla="*/ 15582 w 18748"/>
              <a:gd name="T105" fmla="*/ 134 h 15575"/>
              <a:gd name="T106" fmla="*/ 16266 w 18748"/>
              <a:gd name="T107" fmla="*/ 918 h 15575"/>
              <a:gd name="T108" fmla="*/ 16490 w 18748"/>
              <a:gd name="T109" fmla="*/ 1342 h 15575"/>
              <a:gd name="T110" fmla="*/ 16158 w 18748"/>
              <a:gd name="T111" fmla="*/ 13186 h 15575"/>
              <a:gd name="T112" fmla="*/ 16694 w 18748"/>
              <a:gd name="T113" fmla="*/ 12078 h 15575"/>
              <a:gd name="T114" fmla="*/ 16586 w 18748"/>
              <a:gd name="T115" fmla="*/ 13222 h 15575"/>
              <a:gd name="T116" fmla="*/ 16350 w 18748"/>
              <a:gd name="T117" fmla="*/ 13458 h 15575"/>
              <a:gd name="T118" fmla="*/ 12538 w 18748"/>
              <a:gd name="T119" fmla="*/ 15282 h 15575"/>
              <a:gd name="T120" fmla="*/ 11774 w 18748"/>
              <a:gd name="T121" fmla="*/ 15414 h 155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8748" h="15575">
                <a:moveTo>
                  <a:pt x="17618" y="1914"/>
                </a:moveTo>
                <a:cubicBezTo>
                  <a:pt x="17618" y="1915"/>
                  <a:pt x="17618" y="1917"/>
                  <a:pt x="17618" y="1918"/>
                </a:cubicBezTo>
                <a:cubicBezTo>
                  <a:pt x="17787" y="1967"/>
                  <a:pt x="17943" y="1787"/>
                  <a:pt x="18042" y="1690"/>
                </a:cubicBezTo>
                <a:cubicBezTo>
                  <a:pt x="18125" y="1544"/>
                  <a:pt x="18380" y="1302"/>
                  <a:pt x="18554" y="1302"/>
                </a:cubicBezTo>
                <a:cubicBezTo>
                  <a:pt x="18650" y="1335"/>
                  <a:pt x="18555" y="1576"/>
                  <a:pt x="18658" y="1658"/>
                </a:cubicBezTo>
                <a:cubicBezTo>
                  <a:pt x="18670" y="1663"/>
                  <a:pt x="18748" y="1757"/>
                  <a:pt x="18734" y="1766"/>
                </a:cubicBezTo>
                <a:cubicBezTo>
                  <a:pt x="18690" y="1883"/>
                  <a:pt x="18612" y="2646"/>
                  <a:pt x="18662" y="2678"/>
                </a:cubicBezTo>
                <a:cubicBezTo>
                  <a:pt x="18655" y="2757"/>
                  <a:pt x="18659" y="2805"/>
                  <a:pt x="18602" y="2862"/>
                </a:cubicBezTo>
                <a:cubicBezTo>
                  <a:pt x="18538" y="2958"/>
                  <a:pt x="18384" y="2886"/>
                  <a:pt x="18298" y="2886"/>
                </a:cubicBezTo>
                <a:cubicBezTo>
                  <a:pt x="18266" y="2938"/>
                  <a:pt x="18168" y="2974"/>
                  <a:pt x="18150" y="3030"/>
                </a:cubicBezTo>
                <a:cubicBezTo>
                  <a:pt x="18073" y="3262"/>
                  <a:pt x="18470" y="3640"/>
                  <a:pt x="18398" y="3890"/>
                </a:cubicBezTo>
                <a:cubicBezTo>
                  <a:pt x="18396" y="3890"/>
                  <a:pt x="18395" y="3890"/>
                  <a:pt x="18394" y="3890"/>
                </a:cubicBezTo>
                <a:cubicBezTo>
                  <a:pt x="18394" y="3918"/>
                  <a:pt x="18344" y="4123"/>
                  <a:pt x="18334" y="4162"/>
                </a:cubicBezTo>
                <a:cubicBezTo>
                  <a:pt x="18324" y="4199"/>
                  <a:pt x="18314" y="4225"/>
                  <a:pt x="18278" y="4234"/>
                </a:cubicBezTo>
                <a:cubicBezTo>
                  <a:pt x="18278" y="4249"/>
                  <a:pt x="18127" y="4200"/>
                  <a:pt x="18102" y="4198"/>
                </a:cubicBezTo>
                <a:cubicBezTo>
                  <a:pt x="18043" y="4128"/>
                  <a:pt x="18074" y="3975"/>
                  <a:pt x="18042" y="3978"/>
                </a:cubicBezTo>
                <a:cubicBezTo>
                  <a:pt x="17998" y="3983"/>
                  <a:pt x="17964" y="4050"/>
                  <a:pt x="17958" y="4050"/>
                </a:cubicBezTo>
                <a:cubicBezTo>
                  <a:pt x="17949" y="4119"/>
                  <a:pt x="17886" y="4334"/>
                  <a:pt x="17814" y="4370"/>
                </a:cubicBezTo>
                <a:cubicBezTo>
                  <a:pt x="17772" y="4422"/>
                  <a:pt x="17676" y="4430"/>
                  <a:pt x="17614" y="4430"/>
                </a:cubicBezTo>
                <a:cubicBezTo>
                  <a:pt x="17614" y="4431"/>
                  <a:pt x="17614" y="4433"/>
                  <a:pt x="17614" y="4434"/>
                </a:cubicBezTo>
                <a:cubicBezTo>
                  <a:pt x="17593" y="4445"/>
                  <a:pt x="17594" y="4443"/>
                  <a:pt x="17594" y="4474"/>
                </a:cubicBezTo>
                <a:cubicBezTo>
                  <a:pt x="17660" y="4514"/>
                  <a:pt x="17697" y="4587"/>
                  <a:pt x="17694" y="4638"/>
                </a:cubicBezTo>
                <a:cubicBezTo>
                  <a:pt x="17712" y="4729"/>
                  <a:pt x="17587" y="4808"/>
                  <a:pt x="17558" y="4790"/>
                </a:cubicBezTo>
                <a:cubicBezTo>
                  <a:pt x="17423" y="4790"/>
                  <a:pt x="17325" y="4718"/>
                  <a:pt x="17206" y="4718"/>
                </a:cubicBezTo>
                <a:cubicBezTo>
                  <a:pt x="17206" y="4719"/>
                  <a:pt x="17206" y="4721"/>
                  <a:pt x="17206" y="4722"/>
                </a:cubicBezTo>
                <a:cubicBezTo>
                  <a:pt x="17155" y="4736"/>
                  <a:pt x="17143" y="4906"/>
                  <a:pt x="17106" y="4906"/>
                </a:cubicBezTo>
                <a:cubicBezTo>
                  <a:pt x="17073" y="5035"/>
                  <a:pt x="16957" y="5115"/>
                  <a:pt x="16886" y="5222"/>
                </a:cubicBezTo>
                <a:cubicBezTo>
                  <a:pt x="16883" y="5222"/>
                  <a:pt x="16880" y="5222"/>
                  <a:pt x="16878" y="5222"/>
                </a:cubicBezTo>
                <a:cubicBezTo>
                  <a:pt x="16876" y="5225"/>
                  <a:pt x="16875" y="5227"/>
                  <a:pt x="16874" y="5230"/>
                </a:cubicBezTo>
                <a:cubicBezTo>
                  <a:pt x="16788" y="5258"/>
                  <a:pt x="16727" y="5335"/>
                  <a:pt x="16662" y="5390"/>
                </a:cubicBezTo>
                <a:cubicBezTo>
                  <a:pt x="16662" y="5457"/>
                  <a:pt x="16609" y="5541"/>
                  <a:pt x="16602" y="5618"/>
                </a:cubicBezTo>
                <a:cubicBezTo>
                  <a:pt x="16389" y="5795"/>
                  <a:pt x="16121" y="5703"/>
                  <a:pt x="15966" y="6058"/>
                </a:cubicBezTo>
                <a:cubicBezTo>
                  <a:pt x="15961" y="6135"/>
                  <a:pt x="15866" y="6285"/>
                  <a:pt x="15866" y="6286"/>
                </a:cubicBezTo>
                <a:cubicBezTo>
                  <a:pt x="15783" y="6289"/>
                  <a:pt x="15699" y="6296"/>
                  <a:pt x="15618" y="6298"/>
                </a:cubicBezTo>
                <a:cubicBezTo>
                  <a:pt x="15611" y="6222"/>
                  <a:pt x="15672" y="6086"/>
                  <a:pt x="15762" y="6086"/>
                </a:cubicBezTo>
                <a:cubicBezTo>
                  <a:pt x="15762" y="6049"/>
                  <a:pt x="15606" y="5854"/>
                  <a:pt x="15678" y="5854"/>
                </a:cubicBezTo>
                <a:cubicBezTo>
                  <a:pt x="15679" y="5845"/>
                  <a:pt x="15680" y="5835"/>
                  <a:pt x="15682" y="5826"/>
                </a:cubicBezTo>
                <a:cubicBezTo>
                  <a:pt x="15683" y="5826"/>
                  <a:pt x="15684" y="5826"/>
                  <a:pt x="15686" y="5826"/>
                </a:cubicBezTo>
                <a:cubicBezTo>
                  <a:pt x="15686" y="5698"/>
                  <a:pt x="15857" y="5655"/>
                  <a:pt x="15810" y="5478"/>
                </a:cubicBezTo>
                <a:cubicBezTo>
                  <a:pt x="15784" y="5375"/>
                  <a:pt x="15669" y="5339"/>
                  <a:pt x="15582" y="5374"/>
                </a:cubicBezTo>
                <a:cubicBezTo>
                  <a:pt x="15582" y="5378"/>
                  <a:pt x="14918" y="6182"/>
                  <a:pt x="14918" y="6182"/>
                </a:cubicBezTo>
                <a:cubicBezTo>
                  <a:pt x="14887" y="6228"/>
                  <a:pt x="14635" y="6274"/>
                  <a:pt x="14574" y="6290"/>
                </a:cubicBezTo>
                <a:cubicBezTo>
                  <a:pt x="14493" y="6359"/>
                  <a:pt x="14443" y="6533"/>
                  <a:pt x="14566" y="6594"/>
                </a:cubicBezTo>
                <a:cubicBezTo>
                  <a:pt x="14583" y="6665"/>
                  <a:pt x="14622" y="6697"/>
                  <a:pt x="14622" y="6770"/>
                </a:cubicBezTo>
                <a:cubicBezTo>
                  <a:pt x="14650" y="6785"/>
                  <a:pt x="14851" y="6680"/>
                  <a:pt x="14954" y="6722"/>
                </a:cubicBezTo>
                <a:cubicBezTo>
                  <a:pt x="14981" y="6787"/>
                  <a:pt x="15006" y="6852"/>
                  <a:pt x="15006" y="6926"/>
                </a:cubicBezTo>
                <a:cubicBezTo>
                  <a:pt x="15007" y="6926"/>
                  <a:pt x="15008" y="6926"/>
                  <a:pt x="15010" y="6926"/>
                </a:cubicBezTo>
                <a:cubicBezTo>
                  <a:pt x="15027" y="6962"/>
                  <a:pt x="15133" y="7072"/>
                  <a:pt x="15174" y="7078"/>
                </a:cubicBezTo>
                <a:cubicBezTo>
                  <a:pt x="15174" y="7079"/>
                  <a:pt x="15174" y="7081"/>
                  <a:pt x="15174" y="7082"/>
                </a:cubicBezTo>
                <a:cubicBezTo>
                  <a:pt x="15179" y="7082"/>
                  <a:pt x="15172" y="7079"/>
                  <a:pt x="15178" y="7078"/>
                </a:cubicBezTo>
                <a:cubicBezTo>
                  <a:pt x="15331" y="7078"/>
                  <a:pt x="15331" y="6718"/>
                  <a:pt x="15626" y="6718"/>
                </a:cubicBezTo>
                <a:cubicBezTo>
                  <a:pt x="15752" y="6682"/>
                  <a:pt x="15863" y="6816"/>
                  <a:pt x="16010" y="6774"/>
                </a:cubicBezTo>
                <a:cubicBezTo>
                  <a:pt x="16098" y="6749"/>
                  <a:pt x="16153" y="6778"/>
                  <a:pt x="16218" y="6810"/>
                </a:cubicBezTo>
                <a:cubicBezTo>
                  <a:pt x="16218" y="6833"/>
                  <a:pt x="16235" y="6998"/>
                  <a:pt x="16174" y="6998"/>
                </a:cubicBezTo>
                <a:cubicBezTo>
                  <a:pt x="16158" y="7021"/>
                  <a:pt x="15844" y="7157"/>
                  <a:pt x="15838" y="7154"/>
                </a:cubicBezTo>
                <a:cubicBezTo>
                  <a:pt x="15865" y="7200"/>
                  <a:pt x="15563" y="7507"/>
                  <a:pt x="15522" y="7478"/>
                </a:cubicBezTo>
                <a:cubicBezTo>
                  <a:pt x="15511" y="7512"/>
                  <a:pt x="15410" y="7659"/>
                  <a:pt x="15410" y="7662"/>
                </a:cubicBezTo>
                <a:cubicBezTo>
                  <a:pt x="15395" y="7673"/>
                  <a:pt x="15366" y="7716"/>
                  <a:pt x="15366" y="7730"/>
                </a:cubicBezTo>
                <a:cubicBezTo>
                  <a:pt x="15364" y="7730"/>
                  <a:pt x="15363" y="7730"/>
                  <a:pt x="15362" y="7730"/>
                </a:cubicBezTo>
                <a:cubicBezTo>
                  <a:pt x="15347" y="7768"/>
                  <a:pt x="15310" y="8008"/>
                  <a:pt x="15310" y="8014"/>
                </a:cubicBezTo>
                <a:cubicBezTo>
                  <a:pt x="15318" y="8021"/>
                  <a:pt x="15313" y="8023"/>
                  <a:pt x="15318" y="8030"/>
                </a:cubicBezTo>
                <a:cubicBezTo>
                  <a:pt x="15322" y="8033"/>
                  <a:pt x="15326" y="8035"/>
                  <a:pt x="15330" y="8038"/>
                </a:cubicBezTo>
                <a:cubicBezTo>
                  <a:pt x="15330" y="8059"/>
                  <a:pt x="15374" y="8071"/>
                  <a:pt x="15374" y="8082"/>
                </a:cubicBezTo>
                <a:cubicBezTo>
                  <a:pt x="15817" y="8142"/>
                  <a:pt x="15834" y="8814"/>
                  <a:pt x="15994" y="8894"/>
                </a:cubicBezTo>
                <a:cubicBezTo>
                  <a:pt x="15994" y="8903"/>
                  <a:pt x="15998" y="8904"/>
                  <a:pt x="16002" y="8914"/>
                </a:cubicBezTo>
                <a:cubicBezTo>
                  <a:pt x="16113" y="9011"/>
                  <a:pt x="16251" y="9067"/>
                  <a:pt x="16378" y="9162"/>
                </a:cubicBezTo>
                <a:cubicBezTo>
                  <a:pt x="16378" y="9165"/>
                  <a:pt x="16378" y="9167"/>
                  <a:pt x="16378" y="9170"/>
                </a:cubicBezTo>
                <a:cubicBezTo>
                  <a:pt x="16531" y="9247"/>
                  <a:pt x="16224" y="9255"/>
                  <a:pt x="16218" y="9306"/>
                </a:cubicBezTo>
                <a:cubicBezTo>
                  <a:pt x="16311" y="9360"/>
                  <a:pt x="16417" y="9412"/>
                  <a:pt x="16470" y="9566"/>
                </a:cubicBezTo>
                <a:cubicBezTo>
                  <a:pt x="16468" y="9566"/>
                  <a:pt x="16467" y="9566"/>
                  <a:pt x="16466" y="9566"/>
                </a:cubicBezTo>
                <a:cubicBezTo>
                  <a:pt x="16466" y="9740"/>
                  <a:pt x="16083" y="9894"/>
                  <a:pt x="15998" y="9990"/>
                </a:cubicBezTo>
                <a:cubicBezTo>
                  <a:pt x="15996" y="9990"/>
                  <a:pt x="15995" y="9990"/>
                  <a:pt x="15994" y="9990"/>
                </a:cubicBezTo>
                <a:cubicBezTo>
                  <a:pt x="15994" y="9994"/>
                  <a:pt x="15994" y="9998"/>
                  <a:pt x="15994" y="10002"/>
                </a:cubicBezTo>
                <a:cubicBezTo>
                  <a:pt x="16026" y="10014"/>
                  <a:pt x="16094" y="10010"/>
                  <a:pt x="16130" y="10010"/>
                </a:cubicBezTo>
                <a:cubicBezTo>
                  <a:pt x="16225" y="9831"/>
                  <a:pt x="16503" y="9967"/>
                  <a:pt x="16634" y="10018"/>
                </a:cubicBezTo>
                <a:cubicBezTo>
                  <a:pt x="16631" y="10026"/>
                  <a:pt x="16634" y="10021"/>
                  <a:pt x="16630" y="10026"/>
                </a:cubicBezTo>
                <a:cubicBezTo>
                  <a:pt x="16604" y="10122"/>
                  <a:pt x="16434" y="10171"/>
                  <a:pt x="16434" y="10250"/>
                </a:cubicBezTo>
                <a:cubicBezTo>
                  <a:pt x="16466" y="10250"/>
                  <a:pt x="16559" y="10146"/>
                  <a:pt x="16590" y="10198"/>
                </a:cubicBezTo>
                <a:cubicBezTo>
                  <a:pt x="16590" y="10230"/>
                  <a:pt x="16624" y="10311"/>
                  <a:pt x="16594" y="10342"/>
                </a:cubicBezTo>
                <a:cubicBezTo>
                  <a:pt x="16549" y="10395"/>
                  <a:pt x="16505" y="10351"/>
                  <a:pt x="16466" y="10386"/>
                </a:cubicBezTo>
                <a:cubicBezTo>
                  <a:pt x="16464" y="10386"/>
                  <a:pt x="16463" y="10386"/>
                  <a:pt x="16462" y="10386"/>
                </a:cubicBezTo>
                <a:cubicBezTo>
                  <a:pt x="16462" y="10592"/>
                  <a:pt x="16698" y="10878"/>
                  <a:pt x="16354" y="10878"/>
                </a:cubicBezTo>
                <a:cubicBezTo>
                  <a:pt x="16251" y="11056"/>
                  <a:pt x="16226" y="11080"/>
                  <a:pt x="16218" y="11318"/>
                </a:cubicBezTo>
                <a:cubicBezTo>
                  <a:pt x="16124" y="11380"/>
                  <a:pt x="16139" y="11524"/>
                  <a:pt x="16058" y="11594"/>
                </a:cubicBezTo>
                <a:cubicBezTo>
                  <a:pt x="16012" y="11593"/>
                  <a:pt x="15931" y="11589"/>
                  <a:pt x="15918" y="11618"/>
                </a:cubicBezTo>
                <a:cubicBezTo>
                  <a:pt x="15918" y="11672"/>
                  <a:pt x="16014" y="11708"/>
                  <a:pt x="16058" y="11718"/>
                </a:cubicBezTo>
                <a:cubicBezTo>
                  <a:pt x="16047" y="11805"/>
                  <a:pt x="15916" y="11767"/>
                  <a:pt x="15954" y="11886"/>
                </a:cubicBezTo>
                <a:cubicBezTo>
                  <a:pt x="15961" y="11987"/>
                  <a:pt x="15986" y="12046"/>
                  <a:pt x="15962" y="12142"/>
                </a:cubicBezTo>
                <a:cubicBezTo>
                  <a:pt x="15770" y="12156"/>
                  <a:pt x="15906" y="12316"/>
                  <a:pt x="15758" y="12390"/>
                </a:cubicBezTo>
                <a:cubicBezTo>
                  <a:pt x="15715" y="12517"/>
                  <a:pt x="15522" y="12514"/>
                  <a:pt x="15510" y="12558"/>
                </a:cubicBezTo>
                <a:cubicBezTo>
                  <a:pt x="15469" y="12602"/>
                  <a:pt x="15272" y="12990"/>
                  <a:pt x="15194" y="12990"/>
                </a:cubicBezTo>
                <a:cubicBezTo>
                  <a:pt x="15192" y="12993"/>
                  <a:pt x="15191" y="12995"/>
                  <a:pt x="15190" y="12998"/>
                </a:cubicBezTo>
                <a:cubicBezTo>
                  <a:pt x="15097" y="13029"/>
                  <a:pt x="14894" y="13064"/>
                  <a:pt x="14894" y="13174"/>
                </a:cubicBezTo>
                <a:cubicBezTo>
                  <a:pt x="14885" y="13203"/>
                  <a:pt x="14900" y="13219"/>
                  <a:pt x="14902" y="13250"/>
                </a:cubicBezTo>
                <a:cubicBezTo>
                  <a:pt x="14708" y="13360"/>
                  <a:pt x="14456" y="13618"/>
                  <a:pt x="14202" y="13538"/>
                </a:cubicBezTo>
                <a:cubicBezTo>
                  <a:pt x="14098" y="13505"/>
                  <a:pt x="14084" y="13730"/>
                  <a:pt x="13986" y="13730"/>
                </a:cubicBezTo>
                <a:cubicBezTo>
                  <a:pt x="13930" y="13781"/>
                  <a:pt x="13790" y="13635"/>
                  <a:pt x="13790" y="13590"/>
                </a:cubicBezTo>
                <a:cubicBezTo>
                  <a:pt x="13710" y="13537"/>
                  <a:pt x="13707" y="13632"/>
                  <a:pt x="13694" y="13658"/>
                </a:cubicBezTo>
                <a:cubicBezTo>
                  <a:pt x="13651" y="13828"/>
                  <a:pt x="13373" y="14006"/>
                  <a:pt x="13202" y="14006"/>
                </a:cubicBezTo>
                <a:cubicBezTo>
                  <a:pt x="13087" y="14041"/>
                  <a:pt x="12523" y="14099"/>
                  <a:pt x="12502" y="14206"/>
                </a:cubicBezTo>
                <a:cubicBezTo>
                  <a:pt x="12500" y="14206"/>
                  <a:pt x="12499" y="14206"/>
                  <a:pt x="12498" y="14206"/>
                </a:cubicBezTo>
                <a:cubicBezTo>
                  <a:pt x="12498" y="14255"/>
                  <a:pt x="12463" y="14362"/>
                  <a:pt x="12402" y="14362"/>
                </a:cubicBezTo>
                <a:cubicBezTo>
                  <a:pt x="12349" y="14425"/>
                  <a:pt x="12381" y="14400"/>
                  <a:pt x="12398" y="14466"/>
                </a:cubicBezTo>
                <a:cubicBezTo>
                  <a:pt x="12431" y="14465"/>
                  <a:pt x="12457" y="14469"/>
                  <a:pt x="12482" y="14474"/>
                </a:cubicBezTo>
                <a:cubicBezTo>
                  <a:pt x="12499" y="14504"/>
                  <a:pt x="12495" y="14587"/>
                  <a:pt x="12490" y="14622"/>
                </a:cubicBezTo>
                <a:cubicBezTo>
                  <a:pt x="12412" y="14665"/>
                  <a:pt x="12381" y="14661"/>
                  <a:pt x="12290" y="14658"/>
                </a:cubicBezTo>
                <a:cubicBezTo>
                  <a:pt x="12290" y="14657"/>
                  <a:pt x="12290" y="14655"/>
                  <a:pt x="12290" y="14654"/>
                </a:cubicBezTo>
                <a:cubicBezTo>
                  <a:pt x="12251" y="14646"/>
                  <a:pt x="12180" y="14480"/>
                  <a:pt x="12146" y="14438"/>
                </a:cubicBezTo>
                <a:cubicBezTo>
                  <a:pt x="12015" y="14373"/>
                  <a:pt x="12146" y="14240"/>
                  <a:pt x="12154" y="14166"/>
                </a:cubicBezTo>
                <a:cubicBezTo>
                  <a:pt x="12147" y="14163"/>
                  <a:pt x="12141" y="14162"/>
                  <a:pt x="12130" y="14162"/>
                </a:cubicBezTo>
                <a:cubicBezTo>
                  <a:pt x="12130" y="14163"/>
                  <a:pt x="12130" y="14165"/>
                  <a:pt x="12130" y="14166"/>
                </a:cubicBezTo>
                <a:cubicBezTo>
                  <a:pt x="12048" y="14188"/>
                  <a:pt x="11987" y="14231"/>
                  <a:pt x="11906" y="14238"/>
                </a:cubicBezTo>
                <a:cubicBezTo>
                  <a:pt x="11906" y="14237"/>
                  <a:pt x="11906" y="14235"/>
                  <a:pt x="11906" y="14234"/>
                </a:cubicBezTo>
                <a:cubicBezTo>
                  <a:pt x="11892" y="14230"/>
                  <a:pt x="11716" y="13968"/>
                  <a:pt x="11710" y="14102"/>
                </a:cubicBezTo>
                <a:cubicBezTo>
                  <a:pt x="11752" y="14123"/>
                  <a:pt x="11764" y="14162"/>
                  <a:pt x="11710" y="14170"/>
                </a:cubicBezTo>
                <a:cubicBezTo>
                  <a:pt x="11710" y="14195"/>
                  <a:pt x="11404" y="14160"/>
                  <a:pt x="11378" y="14158"/>
                </a:cubicBezTo>
                <a:cubicBezTo>
                  <a:pt x="11275" y="14158"/>
                  <a:pt x="10897" y="14054"/>
                  <a:pt x="10930" y="13890"/>
                </a:cubicBezTo>
                <a:cubicBezTo>
                  <a:pt x="10928" y="13890"/>
                  <a:pt x="10927" y="13890"/>
                  <a:pt x="10926" y="13890"/>
                </a:cubicBezTo>
                <a:cubicBezTo>
                  <a:pt x="10910" y="13840"/>
                  <a:pt x="10957" y="13724"/>
                  <a:pt x="10958" y="13670"/>
                </a:cubicBezTo>
                <a:cubicBezTo>
                  <a:pt x="10947" y="13661"/>
                  <a:pt x="10936" y="13651"/>
                  <a:pt x="10926" y="13642"/>
                </a:cubicBezTo>
                <a:cubicBezTo>
                  <a:pt x="10891" y="13639"/>
                  <a:pt x="10526" y="13571"/>
                  <a:pt x="10526" y="13570"/>
                </a:cubicBezTo>
                <a:cubicBezTo>
                  <a:pt x="10466" y="13555"/>
                  <a:pt x="10480" y="13485"/>
                  <a:pt x="10446" y="13474"/>
                </a:cubicBezTo>
                <a:cubicBezTo>
                  <a:pt x="10427" y="13458"/>
                  <a:pt x="10352" y="13479"/>
                  <a:pt x="10342" y="13486"/>
                </a:cubicBezTo>
                <a:cubicBezTo>
                  <a:pt x="10312" y="13531"/>
                  <a:pt x="10191" y="13682"/>
                  <a:pt x="10126" y="13682"/>
                </a:cubicBezTo>
                <a:cubicBezTo>
                  <a:pt x="10126" y="13683"/>
                  <a:pt x="10126" y="13685"/>
                  <a:pt x="10126" y="13686"/>
                </a:cubicBezTo>
                <a:cubicBezTo>
                  <a:pt x="10067" y="13690"/>
                  <a:pt x="10021" y="13681"/>
                  <a:pt x="9974" y="13722"/>
                </a:cubicBezTo>
                <a:cubicBezTo>
                  <a:pt x="9974" y="13828"/>
                  <a:pt x="9832" y="13786"/>
                  <a:pt x="9786" y="13786"/>
                </a:cubicBezTo>
                <a:cubicBezTo>
                  <a:pt x="9768" y="13765"/>
                  <a:pt x="9727" y="13741"/>
                  <a:pt x="9718" y="13722"/>
                </a:cubicBezTo>
                <a:cubicBezTo>
                  <a:pt x="9700" y="13722"/>
                  <a:pt x="9562" y="13762"/>
                  <a:pt x="9562" y="13766"/>
                </a:cubicBezTo>
                <a:cubicBezTo>
                  <a:pt x="9461" y="13796"/>
                  <a:pt x="9391" y="13702"/>
                  <a:pt x="9302" y="13702"/>
                </a:cubicBezTo>
                <a:cubicBezTo>
                  <a:pt x="9286" y="13722"/>
                  <a:pt x="9218" y="13797"/>
                  <a:pt x="9202" y="13798"/>
                </a:cubicBezTo>
                <a:cubicBezTo>
                  <a:pt x="9171" y="13824"/>
                  <a:pt x="9022" y="13762"/>
                  <a:pt x="8994" y="13786"/>
                </a:cubicBezTo>
                <a:cubicBezTo>
                  <a:pt x="8952" y="13795"/>
                  <a:pt x="8960" y="13840"/>
                  <a:pt x="8962" y="13890"/>
                </a:cubicBezTo>
                <a:cubicBezTo>
                  <a:pt x="9006" y="13929"/>
                  <a:pt x="9016" y="14071"/>
                  <a:pt x="9014" y="14122"/>
                </a:cubicBezTo>
                <a:cubicBezTo>
                  <a:pt x="9055" y="14122"/>
                  <a:pt x="9052" y="14326"/>
                  <a:pt x="9042" y="14354"/>
                </a:cubicBezTo>
                <a:cubicBezTo>
                  <a:pt x="9028" y="14420"/>
                  <a:pt x="8974" y="14399"/>
                  <a:pt x="8922" y="14390"/>
                </a:cubicBezTo>
                <a:cubicBezTo>
                  <a:pt x="8922" y="14389"/>
                  <a:pt x="8922" y="14387"/>
                  <a:pt x="8922" y="14386"/>
                </a:cubicBezTo>
                <a:cubicBezTo>
                  <a:pt x="8813" y="14364"/>
                  <a:pt x="8754" y="14249"/>
                  <a:pt x="8754" y="14146"/>
                </a:cubicBezTo>
                <a:cubicBezTo>
                  <a:pt x="8754" y="14074"/>
                  <a:pt x="8746" y="14112"/>
                  <a:pt x="8710" y="14058"/>
                </a:cubicBezTo>
                <a:cubicBezTo>
                  <a:pt x="8598" y="14058"/>
                  <a:pt x="8601" y="14170"/>
                  <a:pt x="8530" y="14170"/>
                </a:cubicBezTo>
                <a:cubicBezTo>
                  <a:pt x="8530" y="14171"/>
                  <a:pt x="8530" y="14173"/>
                  <a:pt x="8530" y="14174"/>
                </a:cubicBezTo>
                <a:cubicBezTo>
                  <a:pt x="8477" y="14170"/>
                  <a:pt x="8469" y="14150"/>
                  <a:pt x="8422" y="14146"/>
                </a:cubicBezTo>
                <a:cubicBezTo>
                  <a:pt x="8404" y="14064"/>
                  <a:pt x="8214" y="13915"/>
                  <a:pt x="8214" y="13910"/>
                </a:cubicBezTo>
                <a:cubicBezTo>
                  <a:pt x="8183" y="13899"/>
                  <a:pt x="8106" y="13928"/>
                  <a:pt x="8086" y="13910"/>
                </a:cubicBezTo>
                <a:cubicBezTo>
                  <a:pt x="8062" y="13904"/>
                  <a:pt x="8029" y="13859"/>
                  <a:pt x="8022" y="13838"/>
                </a:cubicBezTo>
                <a:cubicBezTo>
                  <a:pt x="8020" y="13838"/>
                  <a:pt x="8019" y="13838"/>
                  <a:pt x="8018" y="13838"/>
                </a:cubicBezTo>
                <a:cubicBezTo>
                  <a:pt x="8001" y="13738"/>
                  <a:pt x="8039" y="13565"/>
                  <a:pt x="8006" y="13482"/>
                </a:cubicBezTo>
                <a:cubicBezTo>
                  <a:pt x="7955" y="13465"/>
                  <a:pt x="7922" y="13465"/>
                  <a:pt x="7886" y="13422"/>
                </a:cubicBezTo>
                <a:cubicBezTo>
                  <a:pt x="7821" y="13379"/>
                  <a:pt x="7798" y="13144"/>
                  <a:pt x="7730" y="13058"/>
                </a:cubicBezTo>
                <a:cubicBezTo>
                  <a:pt x="7618" y="12983"/>
                  <a:pt x="7562" y="13122"/>
                  <a:pt x="7474" y="13122"/>
                </a:cubicBezTo>
                <a:cubicBezTo>
                  <a:pt x="7474" y="13123"/>
                  <a:pt x="7474" y="13125"/>
                  <a:pt x="7474" y="13126"/>
                </a:cubicBezTo>
                <a:cubicBezTo>
                  <a:pt x="7350" y="13093"/>
                  <a:pt x="7401" y="13026"/>
                  <a:pt x="7378" y="12910"/>
                </a:cubicBezTo>
                <a:cubicBezTo>
                  <a:pt x="7339" y="12773"/>
                  <a:pt x="7407" y="12683"/>
                  <a:pt x="7438" y="12562"/>
                </a:cubicBezTo>
                <a:cubicBezTo>
                  <a:pt x="7440" y="12561"/>
                  <a:pt x="7443" y="12559"/>
                  <a:pt x="7446" y="12558"/>
                </a:cubicBezTo>
                <a:cubicBezTo>
                  <a:pt x="7446" y="12483"/>
                  <a:pt x="7660" y="12388"/>
                  <a:pt x="7714" y="12330"/>
                </a:cubicBezTo>
                <a:cubicBezTo>
                  <a:pt x="7732" y="12325"/>
                  <a:pt x="7734" y="12321"/>
                  <a:pt x="7746" y="12306"/>
                </a:cubicBezTo>
                <a:cubicBezTo>
                  <a:pt x="7776" y="12291"/>
                  <a:pt x="7912" y="11690"/>
                  <a:pt x="7838" y="11606"/>
                </a:cubicBezTo>
                <a:cubicBezTo>
                  <a:pt x="7838" y="11564"/>
                  <a:pt x="7686" y="11509"/>
                  <a:pt x="7686" y="11466"/>
                </a:cubicBezTo>
                <a:cubicBezTo>
                  <a:pt x="7673" y="11457"/>
                  <a:pt x="7660" y="11418"/>
                  <a:pt x="7658" y="11418"/>
                </a:cubicBezTo>
                <a:cubicBezTo>
                  <a:pt x="7658" y="11298"/>
                  <a:pt x="7614" y="11255"/>
                  <a:pt x="7546" y="11170"/>
                </a:cubicBezTo>
                <a:cubicBezTo>
                  <a:pt x="7502" y="11159"/>
                  <a:pt x="7450" y="11139"/>
                  <a:pt x="7418" y="11178"/>
                </a:cubicBezTo>
                <a:cubicBezTo>
                  <a:pt x="7343" y="11215"/>
                  <a:pt x="7420" y="11410"/>
                  <a:pt x="7306" y="11426"/>
                </a:cubicBezTo>
                <a:cubicBezTo>
                  <a:pt x="7230" y="11450"/>
                  <a:pt x="7145" y="11308"/>
                  <a:pt x="7074" y="11258"/>
                </a:cubicBezTo>
                <a:cubicBezTo>
                  <a:pt x="7005" y="11258"/>
                  <a:pt x="6867" y="11152"/>
                  <a:pt x="6790" y="11130"/>
                </a:cubicBezTo>
                <a:cubicBezTo>
                  <a:pt x="6790" y="11131"/>
                  <a:pt x="6790" y="11133"/>
                  <a:pt x="6790" y="11134"/>
                </a:cubicBezTo>
                <a:cubicBezTo>
                  <a:pt x="6721" y="11147"/>
                  <a:pt x="6621" y="11246"/>
                  <a:pt x="6574" y="11302"/>
                </a:cubicBezTo>
                <a:cubicBezTo>
                  <a:pt x="6374" y="11323"/>
                  <a:pt x="6199" y="11568"/>
                  <a:pt x="6014" y="11630"/>
                </a:cubicBezTo>
                <a:cubicBezTo>
                  <a:pt x="5938" y="11670"/>
                  <a:pt x="5429" y="11773"/>
                  <a:pt x="5331" y="11630"/>
                </a:cubicBezTo>
                <a:cubicBezTo>
                  <a:pt x="5290" y="11590"/>
                  <a:pt x="5338" y="11441"/>
                  <a:pt x="5342" y="11386"/>
                </a:cubicBezTo>
                <a:cubicBezTo>
                  <a:pt x="5274" y="11341"/>
                  <a:pt x="5233" y="11321"/>
                  <a:pt x="5234" y="11226"/>
                </a:cubicBezTo>
                <a:cubicBezTo>
                  <a:pt x="5208" y="11212"/>
                  <a:pt x="5050" y="11179"/>
                  <a:pt x="5050" y="11178"/>
                </a:cubicBezTo>
                <a:cubicBezTo>
                  <a:pt x="4915" y="11144"/>
                  <a:pt x="4824" y="10946"/>
                  <a:pt x="4650" y="10946"/>
                </a:cubicBezTo>
                <a:cubicBezTo>
                  <a:pt x="4650" y="10945"/>
                  <a:pt x="4382" y="11034"/>
                  <a:pt x="4350" y="11090"/>
                </a:cubicBezTo>
                <a:cubicBezTo>
                  <a:pt x="4350" y="11142"/>
                  <a:pt x="4367" y="11229"/>
                  <a:pt x="4338" y="11274"/>
                </a:cubicBezTo>
                <a:cubicBezTo>
                  <a:pt x="4251" y="11317"/>
                  <a:pt x="4250" y="11319"/>
                  <a:pt x="4150" y="11286"/>
                </a:cubicBezTo>
                <a:cubicBezTo>
                  <a:pt x="4089" y="11166"/>
                  <a:pt x="4151" y="11079"/>
                  <a:pt x="4154" y="10962"/>
                </a:cubicBezTo>
                <a:cubicBezTo>
                  <a:pt x="4093" y="10921"/>
                  <a:pt x="3964" y="10920"/>
                  <a:pt x="3898" y="10946"/>
                </a:cubicBezTo>
                <a:cubicBezTo>
                  <a:pt x="3830" y="10960"/>
                  <a:pt x="3768" y="11048"/>
                  <a:pt x="3690" y="11026"/>
                </a:cubicBezTo>
                <a:cubicBezTo>
                  <a:pt x="3604" y="11000"/>
                  <a:pt x="3558" y="10926"/>
                  <a:pt x="3502" y="10858"/>
                </a:cubicBezTo>
                <a:cubicBezTo>
                  <a:pt x="3384" y="10834"/>
                  <a:pt x="3288" y="10840"/>
                  <a:pt x="3170" y="10838"/>
                </a:cubicBezTo>
                <a:cubicBezTo>
                  <a:pt x="3078" y="10755"/>
                  <a:pt x="2997" y="10619"/>
                  <a:pt x="2922" y="10518"/>
                </a:cubicBezTo>
                <a:cubicBezTo>
                  <a:pt x="2857" y="10476"/>
                  <a:pt x="2778" y="10519"/>
                  <a:pt x="2714" y="10434"/>
                </a:cubicBezTo>
                <a:cubicBezTo>
                  <a:pt x="2704" y="10426"/>
                  <a:pt x="2695" y="10418"/>
                  <a:pt x="2686" y="10410"/>
                </a:cubicBezTo>
                <a:cubicBezTo>
                  <a:pt x="2639" y="10348"/>
                  <a:pt x="2595" y="10198"/>
                  <a:pt x="2590" y="10098"/>
                </a:cubicBezTo>
                <a:cubicBezTo>
                  <a:pt x="2540" y="10065"/>
                  <a:pt x="2398" y="10098"/>
                  <a:pt x="2374" y="10050"/>
                </a:cubicBezTo>
                <a:cubicBezTo>
                  <a:pt x="2343" y="10050"/>
                  <a:pt x="2274" y="9915"/>
                  <a:pt x="2274" y="9894"/>
                </a:cubicBezTo>
                <a:cubicBezTo>
                  <a:pt x="2212" y="9848"/>
                  <a:pt x="2103" y="9817"/>
                  <a:pt x="2058" y="9762"/>
                </a:cubicBezTo>
                <a:cubicBezTo>
                  <a:pt x="2055" y="9761"/>
                  <a:pt x="2052" y="9759"/>
                  <a:pt x="2050" y="9758"/>
                </a:cubicBezTo>
                <a:cubicBezTo>
                  <a:pt x="2050" y="9710"/>
                  <a:pt x="1884" y="9515"/>
                  <a:pt x="1882" y="9514"/>
                </a:cubicBezTo>
                <a:cubicBezTo>
                  <a:pt x="1713" y="9542"/>
                  <a:pt x="1515" y="9634"/>
                  <a:pt x="1386" y="9466"/>
                </a:cubicBezTo>
                <a:cubicBezTo>
                  <a:pt x="1347" y="9424"/>
                  <a:pt x="1338" y="9330"/>
                  <a:pt x="1338" y="9254"/>
                </a:cubicBezTo>
                <a:cubicBezTo>
                  <a:pt x="1166" y="9116"/>
                  <a:pt x="1111" y="8946"/>
                  <a:pt x="874" y="8946"/>
                </a:cubicBezTo>
                <a:cubicBezTo>
                  <a:pt x="825" y="8932"/>
                  <a:pt x="837" y="8929"/>
                  <a:pt x="810" y="8906"/>
                </a:cubicBezTo>
                <a:cubicBezTo>
                  <a:pt x="817" y="8823"/>
                  <a:pt x="802" y="8778"/>
                  <a:pt x="862" y="8726"/>
                </a:cubicBezTo>
                <a:cubicBezTo>
                  <a:pt x="862" y="8723"/>
                  <a:pt x="862" y="8721"/>
                  <a:pt x="862" y="8718"/>
                </a:cubicBezTo>
                <a:cubicBezTo>
                  <a:pt x="950" y="8659"/>
                  <a:pt x="894" y="8404"/>
                  <a:pt x="894" y="8322"/>
                </a:cubicBezTo>
                <a:cubicBezTo>
                  <a:pt x="892" y="8322"/>
                  <a:pt x="891" y="8322"/>
                  <a:pt x="890" y="8322"/>
                </a:cubicBezTo>
                <a:cubicBezTo>
                  <a:pt x="890" y="8214"/>
                  <a:pt x="878" y="8264"/>
                  <a:pt x="910" y="8202"/>
                </a:cubicBezTo>
                <a:cubicBezTo>
                  <a:pt x="1002" y="8202"/>
                  <a:pt x="1062" y="8272"/>
                  <a:pt x="1142" y="8274"/>
                </a:cubicBezTo>
                <a:cubicBezTo>
                  <a:pt x="1151" y="8240"/>
                  <a:pt x="1162" y="8261"/>
                  <a:pt x="1162" y="8218"/>
                </a:cubicBezTo>
                <a:cubicBezTo>
                  <a:pt x="1163" y="8218"/>
                  <a:pt x="1164" y="8218"/>
                  <a:pt x="1166" y="8218"/>
                </a:cubicBezTo>
                <a:cubicBezTo>
                  <a:pt x="1166" y="8056"/>
                  <a:pt x="1116" y="7919"/>
                  <a:pt x="1090" y="7762"/>
                </a:cubicBezTo>
                <a:cubicBezTo>
                  <a:pt x="1088" y="7762"/>
                  <a:pt x="1087" y="7762"/>
                  <a:pt x="1086" y="7762"/>
                </a:cubicBezTo>
                <a:cubicBezTo>
                  <a:pt x="1046" y="7640"/>
                  <a:pt x="1182" y="7574"/>
                  <a:pt x="1182" y="7478"/>
                </a:cubicBezTo>
                <a:cubicBezTo>
                  <a:pt x="1172" y="7419"/>
                  <a:pt x="1161" y="7417"/>
                  <a:pt x="1138" y="7398"/>
                </a:cubicBezTo>
                <a:cubicBezTo>
                  <a:pt x="989" y="7368"/>
                  <a:pt x="969" y="7185"/>
                  <a:pt x="1002" y="7070"/>
                </a:cubicBezTo>
                <a:cubicBezTo>
                  <a:pt x="1039" y="6937"/>
                  <a:pt x="620" y="6604"/>
                  <a:pt x="542" y="6674"/>
                </a:cubicBezTo>
                <a:cubicBezTo>
                  <a:pt x="511" y="6672"/>
                  <a:pt x="470" y="6618"/>
                  <a:pt x="474" y="6614"/>
                </a:cubicBezTo>
                <a:cubicBezTo>
                  <a:pt x="474" y="6539"/>
                  <a:pt x="545" y="6334"/>
                  <a:pt x="506" y="6270"/>
                </a:cubicBezTo>
                <a:cubicBezTo>
                  <a:pt x="445" y="6240"/>
                  <a:pt x="253" y="6082"/>
                  <a:pt x="210" y="6030"/>
                </a:cubicBezTo>
                <a:cubicBezTo>
                  <a:pt x="206" y="6027"/>
                  <a:pt x="202" y="6025"/>
                  <a:pt x="198" y="6022"/>
                </a:cubicBezTo>
                <a:cubicBezTo>
                  <a:pt x="122" y="5909"/>
                  <a:pt x="217" y="5802"/>
                  <a:pt x="330" y="5774"/>
                </a:cubicBezTo>
                <a:cubicBezTo>
                  <a:pt x="391" y="5650"/>
                  <a:pt x="362" y="5521"/>
                  <a:pt x="362" y="5390"/>
                </a:cubicBezTo>
                <a:cubicBezTo>
                  <a:pt x="360" y="5390"/>
                  <a:pt x="359" y="5390"/>
                  <a:pt x="358" y="5390"/>
                </a:cubicBezTo>
                <a:cubicBezTo>
                  <a:pt x="358" y="5246"/>
                  <a:pt x="201" y="5340"/>
                  <a:pt x="122" y="5342"/>
                </a:cubicBezTo>
                <a:cubicBezTo>
                  <a:pt x="64" y="5300"/>
                  <a:pt x="0" y="5270"/>
                  <a:pt x="62" y="5134"/>
                </a:cubicBezTo>
                <a:cubicBezTo>
                  <a:pt x="186" y="5107"/>
                  <a:pt x="153" y="4950"/>
                  <a:pt x="94" y="4950"/>
                </a:cubicBezTo>
                <a:cubicBezTo>
                  <a:pt x="77" y="4916"/>
                  <a:pt x="227" y="4832"/>
                  <a:pt x="246" y="4750"/>
                </a:cubicBezTo>
                <a:cubicBezTo>
                  <a:pt x="357" y="4750"/>
                  <a:pt x="701" y="4452"/>
                  <a:pt x="902" y="4518"/>
                </a:cubicBezTo>
                <a:cubicBezTo>
                  <a:pt x="1041" y="4541"/>
                  <a:pt x="931" y="4709"/>
                  <a:pt x="1118" y="4718"/>
                </a:cubicBezTo>
                <a:cubicBezTo>
                  <a:pt x="1388" y="4493"/>
                  <a:pt x="1528" y="4478"/>
                  <a:pt x="1874" y="4478"/>
                </a:cubicBezTo>
                <a:cubicBezTo>
                  <a:pt x="1874" y="4477"/>
                  <a:pt x="1874" y="4475"/>
                  <a:pt x="1874" y="4474"/>
                </a:cubicBezTo>
                <a:cubicBezTo>
                  <a:pt x="1902" y="4464"/>
                  <a:pt x="2242" y="4429"/>
                  <a:pt x="2242" y="4410"/>
                </a:cubicBezTo>
                <a:cubicBezTo>
                  <a:pt x="2353" y="4352"/>
                  <a:pt x="2361" y="4299"/>
                  <a:pt x="2350" y="4234"/>
                </a:cubicBezTo>
                <a:cubicBezTo>
                  <a:pt x="2361" y="4225"/>
                  <a:pt x="2671" y="3846"/>
                  <a:pt x="2674" y="3838"/>
                </a:cubicBezTo>
                <a:cubicBezTo>
                  <a:pt x="2710" y="3675"/>
                  <a:pt x="2718" y="3508"/>
                  <a:pt x="2686" y="3342"/>
                </a:cubicBezTo>
                <a:cubicBezTo>
                  <a:pt x="2687" y="3342"/>
                  <a:pt x="2688" y="3342"/>
                  <a:pt x="2690" y="3342"/>
                </a:cubicBezTo>
                <a:cubicBezTo>
                  <a:pt x="2706" y="3290"/>
                  <a:pt x="2714" y="3219"/>
                  <a:pt x="2670" y="3186"/>
                </a:cubicBezTo>
                <a:cubicBezTo>
                  <a:pt x="2633" y="3134"/>
                  <a:pt x="2658" y="3094"/>
                  <a:pt x="2722" y="3094"/>
                </a:cubicBezTo>
                <a:cubicBezTo>
                  <a:pt x="2974" y="3017"/>
                  <a:pt x="3174" y="3166"/>
                  <a:pt x="3410" y="3166"/>
                </a:cubicBezTo>
                <a:cubicBezTo>
                  <a:pt x="3411" y="3162"/>
                  <a:pt x="3412" y="3158"/>
                  <a:pt x="3414" y="3154"/>
                </a:cubicBezTo>
                <a:cubicBezTo>
                  <a:pt x="3476" y="3081"/>
                  <a:pt x="3345" y="2870"/>
                  <a:pt x="3586" y="2750"/>
                </a:cubicBezTo>
                <a:cubicBezTo>
                  <a:pt x="3621" y="2694"/>
                  <a:pt x="3741" y="2471"/>
                  <a:pt x="3750" y="2438"/>
                </a:cubicBezTo>
                <a:cubicBezTo>
                  <a:pt x="3751" y="2438"/>
                  <a:pt x="3752" y="2438"/>
                  <a:pt x="3754" y="2438"/>
                </a:cubicBezTo>
                <a:cubicBezTo>
                  <a:pt x="3783" y="2394"/>
                  <a:pt x="3838" y="2410"/>
                  <a:pt x="3882" y="2414"/>
                </a:cubicBezTo>
                <a:cubicBezTo>
                  <a:pt x="3882" y="2524"/>
                  <a:pt x="4395" y="2601"/>
                  <a:pt x="4418" y="2598"/>
                </a:cubicBezTo>
                <a:cubicBezTo>
                  <a:pt x="4418" y="2597"/>
                  <a:pt x="4418" y="2595"/>
                  <a:pt x="4418" y="2594"/>
                </a:cubicBezTo>
                <a:cubicBezTo>
                  <a:pt x="4495" y="2589"/>
                  <a:pt x="4512" y="2572"/>
                  <a:pt x="4534" y="2502"/>
                </a:cubicBezTo>
                <a:cubicBezTo>
                  <a:pt x="4535" y="2502"/>
                  <a:pt x="4527" y="2252"/>
                  <a:pt x="4542" y="2218"/>
                </a:cubicBezTo>
                <a:cubicBezTo>
                  <a:pt x="4543" y="2218"/>
                  <a:pt x="4544" y="2218"/>
                  <a:pt x="4546" y="2218"/>
                </a:cubicBezTo>
                <a:cubicBezTo>
                  <a:pt x="4589" y="2046"/>
                  <a:pt x="4839" y="2063"/>
                  <a:pt x="4974" y="2018"/>
                </a:cubicBezTo>
                <a:cubicBezTo>
                  <a:pt x="4974" y="2017"/>
                  <a:pt x="4974" y="2015"/>
                  <a:pt x="4974" y="2014"/>
                </a:cubicBezTo>
                <a:cubicBezTo>
                  <a:pt x="5049" y="1951"/>
                  <a:pt x="5019" y="1822"/>
                  <a:pt x="5178" y="1822"/>
                </a:cubicBezTo>
                <a:cubicBezTo>
                  <a:pt x="5252" y="1798"/>
                  <a:pt x="5366" y="1846"/>
                  <a:pt x="5366" y="1934"/>
                </a:cubicBezTo>
                <a:cubicBezTo>
                  <a:pt x="5367" y="1934"/>
                  <a:pt x="5368" y="1934"/>
                  <a:pt x="5370" y="1934"/>
                </a:cubicBezTo>
                <a:cubicBezTo>
                  <a:pt x="5371" y="1983"/>
                  <a:pt x="5402" y="2050"/>
                  <a:pt x="5402" y="2078"/>
                </a:cubicBezTo>
                <a:cubicBezTo>
                  <a:pt x="5380" y="2141"/>
                  <a:pt x="5684" y="2379"/>
                  <a:pt x="5738" y="2370"/>
                </a:cubicBezTo>
                <a:cubicBezTo>
                  <a:pt x="5784" y="2383"/>
                  <a:pt x="5919" y="2460"/>
                  <a:pt x="5930" y="2494"/>
                </a:cubicBezTo>
                <a:cubicBezTo>
                  <a:pt x="5930" y="2585"/>
                  <a:pt x="5943" y="2772"/>
                  <a:pt x="6010" y="2822"/>
                </a:cubicBezTo>
                <a:cubicBezTo>
                  <a:pt x="6034" y="2944"/>
                  <a:pt x="6133" y="3137"/>
                  <a:pt x="5994" y="3242"/>
                </a:cubicBezTo>
                <a:cubicBezTo>
                  <a:pt x="5994" y="3245"/>
                  <a:pt x="5994" y="3247"/>
                  <a:pt x="5994" y="3250"/>
                </a:cubicBezTo>
                <a:cubicBezTo>
                  <a:pt x="5868" y="3381"/>
                  <a:pt x="5841" y="3480"/>
                  <a:pt x="5962" y="3614"/>
                </a:cubicBezTo>
                <a:cubicBezTo>
                  <a:pt x="6036" y="3668"/>
                  <a:pt x="6177" y="3684"/>
                  <a:pt x="6274" y="3706"/>
                </a:cubicBezTo>
                <a:cubicBezTo>
                  <a:pt x="6333" y="3702"/>
                  <a:pt x="7312" y="4055"/>
                  <a:pt x="7274" y="4298"/>
                </a:cubicBezTo>
                <a:cubicBezTo>
                  <a:pt x="7275" y="4298"/>
                  <a:pt x="7276" y="4298"/>
                  <a:pt x="7278" y="4298"/>
                </a:cubicBezTo>
                <a:cubicBezTo>
                  <a:pt x="7282" y="4387"/>
                  <a:pt x="7316" y="4537"/>
                  <a:pt x="7406" y="4582"/>
                </a:cubicBezTo>
                <a:cubicBezTo>
                  <a:pt x="7407" y="4587"/>
                  <a:pt x="7408" y="4593"/>
                  <a:pt x="7410" y="4598"/>
                </a:cubicBezTo>
                <a:cubicBezTo>
                  <a:pt x="7411" y="4598"/>
                  <a:pt x="7412" y="4598"/>
                  <a:pt x="7414" y="4598"/>
                </a:cubicBezTo>
                <a:cubicBezTo>
                  <a:pt x="7414" y="4602"/>
                  <a:pt x="7408" y="4770"/>
                  <a:pt x="7434" y="4770"/>
                </a:cubicBezTo>
                <a:cubicBezTo>
                  <a:pt x="7434" y="4773"/>
                  <a:pt x="7434" y="4775"/>
                  <a:pt x="7434" y="4778"/>
                </a:cubicBezTo>
                <a:cubicBezTo>
                  <a:pt x="7443" y="4786"/>
                  <a:pt x="7452" y="4794"/>
                  <a:pt x="7462" y="4802"/>
                </a:cubicBezTo>
                <a:cubicBezTo>
                  <a:pt x="7464" y="4806"/>
                  <a:pt x="7467" y="4810"/>
                  <a:pt x="7470" y="4814"/>
                </a:cubicBezTo>
                <a:cubicBezTo>
                  <a:pt x="7578" y="4814"/>
                  <a:pt x="7699" y="4862"/>
                  <a:pt x="7826" y="4862"/>
                </a:cubicBezTo>
                <a:cubicBezTo>
                  <a:pt x="7922" y="4891"/>
                  <a:pt x="8113" y="4966"/>
                  <a:pt x="8194" y="4966"/>
                </a:cubicBezTo>
                <a:cubicBezTo>
                  <a:pt x="8195" y="4969"/>
                  <a:pt x="8196" y="4971"/>
                  <a:pt x="8198" y="4974"/>
                </a:cubicBezTo>
                <a:cubicBezTo>
                  <a:pt x="8432" y="4974"/>
                  <a:pt x="8655" y="4962"/>
                  <a:pt x="8886" y="4962"/>
                </a:cubicBezTo>
                <a:cubicBezTo>
                  <a:pt x="8886" y="4963"/>
                  <a:pt x="8886" y="4965"/>
                  <a:pt x="8886" y="4966"/>
                </a:cubicBezTo>
                <a:cubicBezTo>
                  <a:pt x="9123" y="4996"/>
                  <a:pt x="9247" y="5236"/>
                  <a:pt x="9422" y="5262"/>
                </a:cubicBezTo>
                <a:cubicBezTo>
                  <a:pt x="9501" y="5172"/>
                  <a:pt x="9671" y="5297"/>
                  <a:pt x="9706" y="5346"/>
                </a:cubicBezTo>
                <a:cubicBezTo>
                  <a:pt x="9706" y="5347"/>
                  <a:pt x="9706" y="5349"/>
                  <a:pt x="9706" y="5350"/>
                </a:cubicBezTo>
                <a:cubicBezTo>
                  <a:pt x="9877" y="5350"/>
                  <a:pt x="9918" y="5443"/>
                  <a:pt x="10018" y="5518"/>
                </a:cubicBezTo>
                <a:cubicBezTo>
                  <a:pt x="10039" y="5546"/>
                  <a:pt x="10062" y="5550"/>
                  <a:pt x="10098" y="5550"/>
                </a:cubicBezTo>
                <a:cubicBezTo>
                  <a:pt x="10148" y="5398"/>
                  <a:pt x="11150" y="5185"/>
                  <a:pt x="11150" y="5038"/>
                </a:cubicBezTo>
                <a:cubicBezTo>
                  <a:pt x="11152" y="5038"/>
                  <a:pt x="11155" y="5038"/>
                  <a:pt x="11158" y="5038"/>
                </a:cubicBezTo>
                <a:cubicBezTo>
                  <a:pt x="11158" y="5037"/>
                  <a:pt x="11158" y="5035"/>
                  <a:pt x="11158" y="5034"/>
                </a:cubicBezTo>
                <a:cubicBezTo>
                  <a:pt x="11318" y="4988"/>
                  <a:pt x="11532" y="5124"/>
                  <a:pt x="11726" y="5086"/>
                </a:cubicBezTo>
                <a:cubicBezTo>
                  <a:pt x="11754" y="5001"/>
                  <a:pt x="11935" y="4830"/>
                  <a:pt x="12002" y="4770"/>
                </a:cubicBezTo>
                <a:cubicBezTo>
                  <a:pt x="12079" y="4700"/>
                  <a:pt x="12387" y="4472"/>
                  <a:pt x="12350" y="4430"/>
                </a:cubicBezTo>
                <a:cubicBezTo>
                  <a:pt x="12320" y="4322"/>
                  <a:pt x="12136" y="3848"/>
                  <a:pt x="12422" y="3850"/>
                </a:cubicBezTo>
                <a:cubicBezTo>
                  <a:pt x="12422" y="3851"/>
                  <a:pt x="12422" y="3853"/>
                  <a:pt x="12422" y="3854"/>
                </a:cubicBezTo>
                <a:cubicBezTo>
                  <a:pt x="12425" y="3854"/>
                  <a:pt x="12774" y="4075"/>
                  <a:pt x="12774" y="3990"/>
                </a:cubicBezTo>
                <a:cubicBezTo>
                  <a:pt x="12872" y="3990"/>
                  <a:pt x="13066" y="3751"/>
                  <a:pt x="13090" y="3662"/>
                </a:cubicBezTo>
                <a:cubicBezTo>
                  <a:pt x="13207" y="3639"/>
                  <a:pt x="13415" y="3634"/>
                  <a:pt x="13470" y="3526"/>
                </a:cubicBezTo>
                <a:cubicBezTo>
                  <a:pt x="13546" y="3468"/>
                  <a:pt x="13616" y="3266"/>
                  <a:pt x="13638" y="3266"/>
                </a:cubicBezTo>
                <a:cubicBezTo>
                  <a:pt x="13691" y="3202"/>
                  <a:pt x="13784" y="3181"/>
                  <a:pt x="13862" y="3162"/>
                </a:cubicBezTo>
                <a:cubicBezTo>
                  <a:pt x="13862" y="3161"/>
                  <a:pt x="13862" y="3159"/>
                  <a:pt x="13862" y="3158"/>
                </a:cubicBezTo>
                <a:cubicBezTo>
                  <a:pt x="13866" y="3158"/>
                  <a:pt x="13870" y="3158"/>
                  <a:pt x="13874" y="3158"/>
                </a:cubicBezTo>
                <a:cubicBezTo>
                  <a:pt x="13910" y="3113"/>
                  <a:pt x="14049" y="3002"/>
                  <a:pt x="14094" y="3002"/>
                </a:cubicBezTo>
                <a:cubicBezTo>
                  <a:pt x="14094" y="2981"/>
                  <a:pt x="14485" y="2974"/>
                  <a:pt x="14542" y="2958"/>
                </a:cubicBezTo>
                <a:cubicBezTo>
                  <a:pt x="14542" y="2907"/>
                  <a:pt x="14530" y="2850"/>
                  <a:pt x="14530" y="2814"/>
                </a:cubicBezTo>
                <a:cubicBezTo>
                  <a:pt x="14480" y="2657"/>
                  <a:pt x="14287" y="2560"/>
                  <a:pt x="14134" y="2474"/>
                </a:cubicBezTo>
                <a:cubicBezTo>
                  <a:pt x="14067" y="2472"/>
                  <a:pt x="14043" y="2550"/>
                  <a:pt x="13954" y="2550"/>
                </a:cubicBezTo>
                <a:cubicBezTo>
                  <a:pt x="13914" y="2595"/>
                  <a:pt x="13909" y="2637"/>
                  <a:pt x="13870" y="2686"/>
                </a:cubicBezTo>
                <a:cubicBezTo>
                  <a:pt x="13777" y="2682"/>
                  <a:pt x="13606" y="2604"/>
                  <a:pt x="13546" y="2622"/>
                </a:cubicBezTo>
                <a:cubicBezTo>
                  <a:pt x="13546" y="2623"/>
                  <a:pt x="13546" y="2625"/>
                  <a:pt x="13546" y="2626"/>
                </a:cubicBezTo>
                <a:cubicBezTo>
                  <a:pt x="13454" y="2626"/>
                  <a:pt x="13379" y="2703"/>
                  <a:pt x="13238" y="2698"/>
                </a:cubicBezTo>
                <a:cubicBezTo>
                  <a:pt x="13218" y="2661"/>
                  <a:pt x="13187" y="2639"/>
                  <a:pt x="13186" y="2582"/>
                </a:cubicBezTo>
                <a:cubicBezTo>
                  <a:pt x="13238" y="2522"/>
                  <a:pt x="13328" y="2448"/>
                  <a:pt x="13302" y="2358"/>
                </a:cubicBezTo>
                <a:cubicBezTo>
                  <a:pt x="13302" y="2165"/>
                  <a:pt x="13358" y="2041"/>
                  <a:pt x="13398" y="1842"/>
                </a:cubicBezTo>
                <a:cubicBezTo>
                  <a:pt x="13400" y="1841"/>
                  <a:pt x="13403" y="1839"/>
                  <a:pt x="13406" y="1838"/>
                </a:cubicBezTo>
                <a:cubicBezTo>
                  <a:pt x="13422" y="1813"/>
                  <a:pt x="13449" y="1787"/>
                  <a:pt x="13478" y="1778"/>
                </a:cubicBezTo>
                <a:cubicBezTo>
                  <a:pt x="13672" y="1778"/>
                  <a:pt x="13879" y="1796"/>
                  <a:pt x="14018" y="1638"/>
                </a:cubicBezTo>
                <a:cubicBezTo>
                  <a:pt x="14030" y="1627"/>
                  <a:pt x="14042" y="1617"/>
                  <a:pt x="14054" y="1606"/>
                </a:cubicBezTo>
                <a:cubicBezTo>
                  <a:pt x="14054" y="1501"/>
                  <a:pt x="14126" y="1344"/>
                  <a:pt x="14126" y="1222"/>
                </a:cubicBezTo>
                <a:cubicBezTo>
                  <a:pt x="14127" y="1222"/>
                  <a:pt x="14128" y="1222"/>
                  <a:pt x="14130" y="1222"/>
                </a:cubicBezTo>
                <a:cubicBezTo>
                  <a:pt x="14130" y="1063"/>
                  <a:pt x="14313" y="794"/>
                  <a:pt x="14318" y="794"/>
                </a:cubicBezTo>
                <a:cubicBezTo>
                  <a:pt x="14365" y="682"/>
                  <a:pt x="14231" y="563"/>
                  <a:pt x="14142" y="518"/>
                </a:cubicBezTo>
                <a:cubicBezTo>
                  <a:pt x="14142" y="511"/>
                  <a:pt x="14138" y="474"/>
                  <a:pt x="14134" y="474"/>
                </a:cubicBezTo>
                <a:cubicBezTo>
                  <a:pt x="14151" y="360"/>
                  <a:pt x="14160" y="346"/>
                  <a:pt x="14238" y="286"/>
                </a:cubicBezTo>
                <a:cubicBezTo>
                  <a:pt x="14325" y="264"/>
                  <a:pt x="14406" y="238"/>
                  <a:pt x="14490" y="210"/>
                </a:cubicBezTo>
                <a:cubicBezTo>
                  <a:pt x="14541" y="107"/>
                  <a:pt x="14840" y="18"/>
                  <a:pt x="14954" y="18"/>
                </a:cubicBezTo>
                <a:cubicBezTo>
                  <a:pt x="15033" y="0"/>
                  <a:pt x="15124" y="82"/>
                  <a:pt x="15202" y="82"/>
                </a:cubicBezTo>
                <a:cubicBezTo>
                  <a:pt x="15202" y="83"/>
                  <a:pt x="15202" y="85"/>
                  <a:pt x="15202" y="86"/>
                </a:cubicBezTo>
                <a:cubicBezTo>
                  <a:pt x="15348" y="79"/>
                  <a:pt x="15429" y="67"/>
                  <a:pt x="15558" y="122"/>
                </a:cubicBezTo>
                <a:cubicBezTo>
                  <a:pt x="15558" y="123"/>
                  <a:pt x="15558" y="125"/>
                  <a:pt x="15558" y="126"/>
                </a:cubicBezTo>
                <a:cubicBezTo>
                  <a:pt x="15563" y="127"/>
                  <a:pt x="15568" y="129"/>
                  <a:pt x="15574" y="130"/>
                </a:cubicBezTo>
                <a:cubicBezTo>
                  <a:pt x="15574" y="131"/>
                  <a:pt x="15574" y="133"/>
                  <a:pt x="15574" y="134"/>
                </a:cubicBezTo>
                <a:cubicBezTo>
                  <a:pt x="15576" y="134"/>
                  <a:pt x="15579" y="134"/>
                  <a:pt x="15582" y="134"/>
                </a:cubicBezTo>
                <a:cubicBezTo>
                  <a:pt x="15586" y="138"/>
                  <a:pt x="16030" y="600"/>
                  <a:pt x="16030" y="686"/>
                </a:cubicBezTo>
                <a:cubicBezTo>
                  <a:pt x="16031" y="686"/>
                  <a:pt x="16032" y="686"/>
                  <a:pt x="16034" y="686"/>
                </a:cubicBezTo>
                <a:cubicBezTo>
                  <a:pt x="16036" y="694"/>
                  <a:pt x="16039" y="702"/>
                  <a:pt x="16042" y="710"/>
                </a:cubicBezTo>
                <a:cubicBezTo>
                  <a:pt x="16048" y="715"/>
                  <a:pt x="16055" y="721"/>
                  <a:pt x="16062" y="726"/>
                </a:cubicBezTo>
                <a:cubicBezTo>
                  <a:pt x="16062" y="729"/>
                  <a:pt x="16062" y="731"/>
                  <a:pt x="16062" y="734"/>
                </a:cubicBezTo>
                <a:cubicBezTo>
                  <a:pt x="16127" y="794"/>
                  <a:pt x="16200" y="866"/>
                  <a:pt x="16266" y="918"/>
                </a:cubicBezTo>
                <a:cubicBezTo>
                  <a:pt x="16266" y="922"/>
                  <a:pt x="16266" y="926"/>
                  <a:pt x="16266" y="930"/>
                </a:cubicBezTo>
                <a:cubicBezTo>
                  <a:pt x="16267" y="930"/>
                  <a:pt x="16268" y="930"/>
                  <a:pt x="16270" y="930"/>
                </a:cubicBezTo>
                <a:cubicBezTo>
                  <a:pt x="16270" y="1037"/>
                  <a:pt x="16327" y="1094"/>
                  <a:pt x="16402" y="1150"/>
                </a:cubicBezTo>
                <a:cubicBezTo>
                  <a:pt x="16402" y="1160"/>
                  <a:pt x="16405" y="1160"/>
                  <a:pt x="16414" y="1166"/>
                </a:cubicBezTo>
                <a:cubicBezTo>
                  <a:pt x="16421" y="1195"/>
                  <a:pt x="16446" y="1334"/>
                  <a:pt x="16486" y="1334"/>
                </a:cubicBezTo>
                <a:cubicBezTo>
                  <a:pt x="16487" y="1337"/>
                  <a:pt x="16488" y="1339"/>
                  <a:pt x="16490" y="1342"/>
                </a:cubicBezTo>
                <a:cubicBezTo>
                  <a:pt x="16578" y="1342"/>
                  <a:pt x="16744" y="1323"/>
                  <a:pt x="16814" y="1350"/>
                </a:cubicBezTo>
                <a:cubicBezTo>
                  <a:pt x="16814" y="1390"/>
                  <a:pt x="16986" y="1351"/>
                  <a:pt x="17038" y="1366"/>
                </a:cubicBezTo>
                <a:cubicBezTo>
                  <a:pt x="17038" y="1374"/>
                  <a:pt x="17108" y="1402"/>
                  <a:pt x="17118" y="1414"/>
                </a:cubicBezTo>
                <a:cubicBezTo>
                  <a:pt x="17126" y="1493"/>
                  <a:pt x="17286" y="1537"/>
                  <a:pt x="17378" y="1558"/>
                </a:cubicBezTo>
                <a:cubicBezTo>
                  <a:pt x="17378" y="1649"/>
                  <a:pt x="17510" y="1914"/>
                  <a:pt x="17618" y="1914"/>
                </a:cubicBezTo>
                <a:close/>
                <a:moveTo>
                  <a:pt x="16158" y="13186"/>
                </a:moveTo>
                <a:cubicBezTo>
                  <a:pt x="16169" y="13075"/>
                  <a:pt x="16183" y="12977"/>
                  <a:pt x="16190" y="12858"/>
                </a:cubicBezTo>
                <a:cubicBezTo>
                  <a:pt x="16191" y="12858"/>
                  <a:pt x="16192" y="12858"/>
                  <a:pt x="16194" y="12858"/>
                </a:cubicBezTo>
                <a:cubicBezTo>
                  <a:pt x="16194" y="12716"/>
                  <a:pt x="16266" y="12687"/>
                  <a:pt x="16266" y="12566"/>
                </a:cubicBezTo>
                <a:cubicBezTo>
                  <a:pt x="16267" y="12566"/>
                  <a:pt x="16268" y="12566"/>
                  <a:pt x="16270" y="12566"/>
                </a:cubicBezTo>
                <a:cubicBezTo>
                  <a:pt x="16270" y="12438"/>
                  <a:pt x="16397" y="12205"/>
                  <a:pt x="16502" y="12114"/>
                </a:cubicBezTo>
                <a:cubicBezTo>
                  <a:pt x="16517" y="12092"/>
                  <a:pt x="16659" y="12067"/>
                  <a:pt x="16694" y="12078"/>
                </a:cubicBezTo>
                <a:cubicBezTo>
                  <a:pt x="16694" y="12079"/>
                  <a:pt x="16694" y="12081"/>
                  <a:pt x="16694" y="12082"/>
                </a:cubicBezTo>
                <a:cubicBezTo>
                  <a:pt x="16949" y="12118"/>
                  <a:pt x="16786" y="12268"/>
                  <a:pt x="16786" y="12378"/>
                </a:cubicBezTo>
                <a:cubicBezTo>
                  <a:pt x="16784" y="12378"/>
                  <a:pt x="16783" y="12378"/>
                  <a:pt x="16782" y="12378"/>
                </a:cubicBezTo>
                <a:cubicBezTo>
                  <a:pt x="16782" y="12535"/>
                  <a:pt x="16844" y="12763"/>
                  <a:pt x="16802" y="12906"/>
                </a:cubicBezTo>
                <a:cubicBezTo>
                  <a:pt x="16802" y="12969"/>
                  <a:pt x="16742" y="13020"/>
                  <a:pt x="16742" y="13066"/>
                </a:cubicBezTo>
                <a:cubicBezTo>
                  <a:pt x="16707" y="13119"/>
                  <a:pt x="16586" y="13134"/>
                  <a:pt x="16586" y="13222"/>
                </a:cubicBezTo>
                <a:cubicBezTo>
                  <a:pt x="16584" y="13222"/>
                  <a:pt x="16583" y="13222"/>
                  <a:pt x="16582" y="13222"/>
                </a:cubicBezTo>
                <a:cubicBezTo>
                  <a:pt x="16524" y="13375"/>
                  <a:pt x="16596" y="13474"/>
                  <a:pt x="16466" y="13626"/>
                </a:cubicBezTo>
                <a:cubicBezTo>
                  <a:pt x="16464" y="13626"/>
                  <a:pt x="16463" y="13626"/>
                  <a:pt x="16462" y="13626"/>
                </a:cubicBezTo>
                <a:cubicBezTo>
                  <a:pt x="16462" y="13625"/>
                  <a:pt x="16462" y="13623"/>
                  <a:pt x="16462" y="13622"/>
                </a:cubicBezTo>
                <a:cubicBezTo>
                  <a:pt x="16460" y="13622"/>
                  <a:pt x="16459" y="13622"/>
                  <a:pt x="16458" y="13622"/>
                </a:cubicBezTo>
                <a:cubicBezTo>
                  <a:pt x="16458" y="13575"/>
                  <a:pt x="16358" y="13524"/>
                  <a:pt x="16350" y="13458"/>
                </a:cubicBezTo>
                <a:cubicBezTo>
                  <a:pt x="16348" y="13458"/>
                  <a:pt x="16347" y="13458"/>
                  <a:pt x="16346" y="13458"/>
                </a:cubicBezTo>
                <a:cubicBezTo>
                  <a:pt x="16254" y="13348"/>
                  <a:pt x="16195" y="13318"/>
                  <a:pt x="16158" y="13186"/>
                </a:cubicBezTo>
                <a:close/>
                <a:moveTo>
                  <a:pt x="11910" y="14830"/>
                </a:moveTo>
                <a:cubicBezTo>
                  <a:pt x="12062" y="14815"/>
                  <a:pt x="12395" y="14674"/>
                  <a:pt x="12562" y="14742"/>
                </a:cubicBezTo>
                <a:cubicBezTo>
                  <a:pt x="12604" y="14751"/>
                  <a:pt x="12682" y="14784"/>
                  <a:pt x="12694" y="14830"/>
                </a:cubicBezTo>
                <a:cubicBezTo>
                  <a:pt x="12732" y="14884"/>
                  <a:pt x="12628" y="15009"/>
                  <a:pt x="12538" y="15282"/>
                </a:cubicBezTo>
                <a:cubicBezTo>
                  <a:pt x="12535" y="15283"/>
                  <a:pt x="12532" y="15285"/>
                  <a:pt x="12530" y="15286"/>
                </a:cubicBezTo>
                <a:cubicBezTo>
                  <a:pt x="12530" y="15289"/>
                  <a:pt x="12530" y="15291"/>
                  <a:pt x="12530" y="15294"/>
                </a:cubicBezTo>
                <a:cubicBezTo>
                  <a:pt x="12457" y="15440"/>
                  <a:pt x="12112" y="15575"/>
                  <a:pt x="12102" y="15542"/>
                </a:cubicBezTo>
                <a:cubicBezTo>
                  <a:pt x="12096" y="15542"/>
                  <a:pt x="12091" y="15542"/>
                  <a:pt x="12086" y="15542"/>
                </a:cubicBezTo>
                <a:cubicBezTo>
                  <a:pt x="12086" y="15543"/>
                  <a:pt x="12086" y="15545"/>
                  <a:pt x="12086" y="15546"/>
                </a:cubicBezTo>
                <a:cubicBezTo>
                  <a:pt x="12024" y="15564"/>
                  <a:pt x="11774" y="15472"/>
                  <a:pt x="11774" y="15414"/>
                </a:cubicBezTo>
                <a:cubicBezTo>
                  <a:pt x="11771" y="15413"/>
                  <a:pt x="11768" y="15411"/>
                  <a:pt x="11766" y="15410"/>
                </a:cubicBezTo>
                <a:cubicBezTo>
                  <a:pt x="11664" y="15004"/>
                  <a:pt x="11893" y="15116"/>
                  <a:pt x="11910" y="14830"/>
                </a:cubicBezTo>
                <a:close/>
              </a:path>
            </a:pathLst>
          </a:custGeom>
          <a:solidFill>
            <a:srgbClr val="E7E8EA"/>
          </a:solidFill>
          <a:ln w="0" cap="flat">
            <a:noFill/>
            <a:prstDash val="solid"/>
            <a:miter lim="800000"/>
            <a:headEnd/>
            <a:tailEnd/>
          </a:ln>
        </p:spPr>
        <p:txBody>
          <a:bodyPr vert="horz" wrap="square" lIns="91439" tIns="45719" rIns="91439" bIns="45719" numCol="1" anchor="t" anchorCtr="0" compatLnSpc="1">
            <a:prstTxWarp prst="textNoShape">
              <a:avLst/>
            </a:prstTxWarp>
          </a:bodyPr>
          <a:lstStyle/>
          <a:p>
            <a:pPr defTabSz="914354"/>
            <a:endParaRPr lang="zh-CN" altLang="en-US" sz="1867" dirty="0">
              <a:solidFill>
                <a:prstClr val="black"/>
              </a:solidFill>
              <a:latin typeface="Calibri"/>
              <a:ea typeface="宋体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7428630" y="1800663"/>
            <a:ext cx="1042273" cy="984739"/>
            <a:chOff x="7428630" y="1800663"/>
            <a:chExt cx="1042273" cy="984739"/>
          </a:xfrm>
        </p:grpSpPr>
        <p:sp>
          <p:nvSpPr>
            <p:cNvPr id="6" name="椭圆 5"/>
            <p:cNvSpPr/>
            <p:nvPr/>
          </p:nvSpPr>
          <p:spPr>
            <a:xfrm>
              <a:off x="7447671" y="1800663"/>
              <a:ext cx="984739" cy="984739"/>
            </a:xfrm>
            <a:prstGeom prst="ellipse">
              <a:avLst/>
            </a:prstGeom>
            <a:noFill/>
            <a:ln w="38100">
              <a:gradFill>
                <a:gsLst>
                  <a:gs pos="0">
                    <a:schemeClr val="bg2">
                      <a:lumMod val="90000"/>
                    </a:schemeClr>
                  </a:gs>
                  <a:gs pos="100000">
                    <a:schemeClr val="tx1">
                      <a:lumMod val="95000"/>
                      <a:lumOff val="5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7428630" y="2080230"/>
              <a:ext cx="104227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b="1" dirty="0">
                  <a:latin typeface="+mj-lt"/>
                </a:rPr>
                <a:t>70,000</a:t>
              </a:r>
              <a:endParaRPr lang="zh-CN" altLang="en-US" sz="2400" b="1" dirty="0">
                <a:latin typeface="+mj-lt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5505743" y="3372728"/>
            <a:ext cx="1208650" cy="1208650"/>
            <a:chOff x="5505743" y="3372728"/>
            <a:chExt cx="1208650" cy="1208650"/>
          </a:xfrm>
        </p:grpSpPr>
        <p:sp>
          <p:nvSpPr>
            <p:cNvPr id="3" name="椭圆 2"/>
            <p:cNvSpPr/>
            <p:nvPr/>
          </p:nvSpPr>
          <p:spPr>
            <a:xfrm>
              <a:off x="5505743" y="3372728"/>
              <a:ext cx="1208650" cy="1208650"/>
            </a:xfrm>
            <a:prstGeom prst="ellipse">
              <a:avLst/>
            </a:prstGeom>
            <a:noFill/>
            <a:ln w="38100">
              <a:gradFill>
                <a:gsLst>
                  <a:gs pos="0">
                    <a:schemeClr val="bg2">
                      <a:lumMod val="90000"/>
                    </a:schemeClr>
                  </a:gs>
                  <a:gs pos="100000">
                    <a:schemeClr val="tx1">
                      <a:lumMod val="95000"/>
                      <a:lumOff val="5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5516629" y="3775709"/>
              <a:ext cx="119776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b="1" dirty="0">
                  <a:latin typeface="+mj-lt"/>
                </a:rPr>
                <a:t>950,000</a:t>
              </a:r>
              <a:endParaRPr lang="zh-CN" altLang="en-US" sz="2400" b="1" dirty="0">
                <a:latin typeface="+mj-lt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7301132" y="4521004"/>
            <a:ext cx="1087316" cy="1087316"/>
            <a:chOff x="7301132" y="4521004"/>
            <a:chExt cx="1087316" cy="1087316"/>
          </a:xfrm>
        </p:grpSpPr>
        <p:sp>
          <p:nvSpPr>
            <p:cNvPr id="4" name="椭圆 3"/>
            <p:cNvSpPr/>
            <p:nvPr/>
          </p:nvSpPr>
          <p:spPr>
            <a:xfrm>
              <a:off x="7301132" y="4521004"/>
              <a:ext cx="1087316" cy="1087316"/>
            </a:xfrm>
            <a:prstGeom prst="ellipse">
              <a:avLst/>
            </a:prstGeom>
            <a:noFill/>
            <a:ln w="38100">
              <a:gradFill>
                <a:gsLst>
                  <a:gs pos="0">
                    <a:schemeClr val="bg2">
                      <a:lumMod val="90000"/>
                    </a:schemeClr>
                  </a:gs>
                  <a:gs pos="100000">
                    <a:schemeClr val="tx1">
                      <a:lumMod val="95000"/>
                      <a:lumOff val="5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7315343" y="4879700"/>
              <a:ext cx="102944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b="1" dirty="0">
                  <a:latin typeface="+mj-lt"/>
                </a:rPr>
                <a:t>400,000</a:t>
              </a:r>
              <a:endParaRPr lang="zh-CN" altLang="en-US" sz="2000" b="1" dirty="0">
                <a:latin typeface="+mj-lt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7793500" y="3414932"/>
            <a:ext cx="829073" cy="777827"/>
            <a:chOff x="7793500" y="3414932"/>
            <a:chExt cx="829073" cy="777827"/>
          </a:xfrm>
        </p:grpSpPr>
        <p:sp>
          <p:nvSpPr>
            <p:cNvPr id="5" name="椭圆 4"/>
            <p:cNvSpPr/>
            <p:nvPr/>
          </p:nvSpPr>
          <p:spPr>
            <a:xfrm>
              <a:off x="7807568" y="3414932"/>
              <a:ext cx="777827" cy="777827"/>
            </a:xfrm>
            <a:prstGeom prst="ellipse">
              <a:avLst/>
            </a:prstGeom>
            <a:noFill/>
            <a:ln w="38100">
              <a:gradFill>
                <a:gsLst>
                  <a:gs pos="0">
                    <a:schemeClr val="bg2">
                      <a:lumMod val="90000"/>
                    </a:schemeClr>
                  </a:gs>
                  <a:gs pos="100000">
                    <a:schemeClr val="tx1">
                      <a:lumMod val="95000"/>
                      <a:lumOff val="5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7793500" y="3616396"/>
              <a:ext cx="8290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>
                  <a:latin typeface="+mj-lt"/>
                </a:rPr>
                <a:t>10,000</a:t>
              </a:r>
              <a:endParaRPr lang="zh-CN" altLang="en-US" b="1" dirty="0">
                <a:latin typeface="+mj-lt"/>
              </a:endParaRPr>
            </a:p>
          </p:txBody>
        </p:sp>
      </p:grpSp>
      <p:sp>
        <p:nvSpPr>
          <p:cNvPr id="11" name="矩形 10"/>
          <p:cNvSpPr/>
          <p:nvPr/>
        </p:nvSpPr>
        <p:spPr>
          <a:xfrm>
            <a:off x="9559559" y="1941730"/>
            <a:ext cx="17677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latin typeface="+mj-lt"/>
              </a:rPr>
              <a:t>ADD YOUR TITLE</a:t>
            </a:r>
          </a:p>
        </p:txBody>
      </p:sp>
      <p:sp>
        <p:nvSpPr>
          <p:cNvPr id="12" name="矩形 11"/>
          <p:cNvSpPr/>
          <p:nvPr/>
        </p:nvSpPr>
        <p:spPr>
          <a:xfrm>
            <a:off x="9522709" y="2208625"/>
            <a:ext cx="19424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</a:rPr>
              <a:t>Just for today I will exercise my soul in three ways. I will do somebody a good turn and not get found out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9318994" y="3514775"/>
            <a:ext cx="17677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latin typeface="+mj-lt"/>
              </a:rPr>
              <a:t>ADD YOUR TITLE</a:t>
            </a:r>
          </a:p>
        </p:txBody>
      </p:sp>
      <p:sp>
        <p:nvSpPr>
          <p:cNvPr id="14" name="矩形 13"/>
          <p:cNvSpPr/>
          <p:nvPr/>
        </p:nvSpPr>
        <p:spPr>
          <a:xfrm>
            <a:off x="9282144" y="3781670"/>
            <a:ext cx="19424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</a:rPr>
              <a:t>Just for today I will exercise my soul in three ways. I will do somebody a good turn and not get found out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2729992" y="4747591"/>
            <a:ext cx="17677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latin typeface="+mj-lt"/>
              </a:rPr>
              <a:t>ADD YOUR TITLE</a:t>
            </a:r>
          </a:p>
        </p:txBody>
      </p:sp>
      <p:sp>
        <p:nvSpPr>
          <p:cNvPr id="16" name="矩形 15"/>
          <p:cNvSpPr/>
          <p:nvPr/>
        </p:nvSpPr>
        <p:spPr>
          <a:xfrm>
            <a:off x="2540418" y="5022458"/>
            <a:ext cx="19424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</a:rPr>
              <a:t>Just for today I will exercise my soul in three ways. I will do somebody a good turn and not get found out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1142064" y="3145858"/>
            <a:ext cx="17677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latin typeface="+mj-lt"/>
              </a:rPr>
              <a:t>ADD YOUR TITLE</a:t>
            </a:r>
          </a:p>
        </p:txBody>
      </p:sp>
      <p:sp>
        <p:nvSpPr>
          <p:cNvPr id="18" name="矩形 17"/>
          <p:cNvSpPr/>
          <p:nvPr/>
        </p:nvSpPr>
        <p:spPr>
          <a:xfrm>
            <a:off x="952490" y="3420725"/>
            <a:ext cx="19424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</a:rPr>
              <a:t>Just for today I will exercise my soul in three ways. I will do somebody a good turn and not get found out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5110916" y="1145087"/>
            <a:ext cx="199830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>
                <a:latin typeface="+mj-lt"/>
              </a:rPr>
              <a:t>Market Task</a:t>
            </a:r>
            <a:endParaRPr lang="zh-CN" altLang="en-US" sz="2800" b="1" dirty="0">
              <a:latin typeface="+mj-lt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7536724" y="2769267"/>
            <a:ext cx="806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2">
                    <a:lumMod val="50000"/>
                  </a:schemeClr>
                </a:solidFill>
              </a:rPr>
              <a:t>Beijing</a:t>
            </a:r>
            <a:endParaRPr lang="zh-CN" alt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7793500" y="4144971"/>
            <a:ext cx="856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2">
                    <a:lumMod val="50000"/>
                  </a:schemeClr>
                </a:solidFill>
              </a:rPr>
              <a:t>Jiangsu</a:t>
            </a:r>
            <a:endParaRPr lang="zh-CN" alt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7296148" y="5595250"/>
            <a:ext cx="1255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2">
                    <a:lumMod val="50000"/>
                  </a:schemeClr>
                </a:solidFill>
              </a:rPr>
              <a:t>Guangdong</a:t>
            </a:r>
            <a:endParaRPr lang="zh-CN" alt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5691958" y="4553565"/>
            <a:ext cx="9076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2">
                    <a:lumMod val="50000"/>
                  </a:schemeClr>
                </a:solidFill>
              </a:rPr>
              <a:t>Sichuan</a:t>
            </a:r>
            <a:endParaRPr lang="zh-CN" alt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弧形 26"/>
          <p:cNvSpPr/>
          <p:nvPr/>
        </p:nvSpPr>
        <p:spPr>
          <a:xfrm rot="18973766">
            <a:off x="3091050" y="2601245"/>
            <a:ext cx="2137949" cy="1984019"/>
          </a:xfrm>
          <a:custGeom>
            <a:avLst/>
            <a:gdLst>
              <a:gd name="connsiteX0" fmla="*/ 2173951 w 3604802"/>
              <a:gd name="connsiteY0" fmla="*/ 38790 h 3612059"/>
              <a:gd name="connsiteX1" fmla="*/ 3604801 w 3604802"/>
              <a:gd name="connsiteY1" fmla="*/ 1806030 h 3612059"/>
              <a:gd name="connsiteX2" fmla="*/ 1802401 w 3604802"/>
              <a:gd name="connsiteY2" fmla="*/ 1806030 h 3612059"/>
              <a:gd name="connsiteX3" fmla="*/ 2173951 w 3604802"/>
              <a:gd name="connsiteY3" fmla="*/ 38790 h 3612059"/>
              <a:gd name="connsiteX0" fmla="*/ 2173951 w 3604802"/>
              <a:gd name="connsiteY0" fmla="*/ 38790 h 3612059"/>
              <a:gd name="connsiteX1" fmla="*/ 3604801 w 3604802"/>
              <a:gd name="connsiteY1" fmla="*/ 1806030 h 3612059"/>
              <a:gd name="connsiteX0" fmla="*/ 371550 w 1802400"/>
              <a:gd name="connsiteY0" fmla="*/ 58389 h 1825629"/>
              <a:gd name="connsiteX1" fmla="*/ 1802400 w 1802400"/>
              <a:gd name="connsiteY1" fmla="*/ 1825629 h 1825629"/>
              <a:gd name="connsiteX2" fmla="*/ 0 w 1802400"/>
              <a:gd name="connsiteY2" fmla="*/ 1825629 h 1825629"/>
              <a:gd name="connsiteX3" fmla="*/ 371550 w 1802400"/>
              <a:gd name="connsiteY3" fmla="*/ 58389 h 1825629"/>
              <a:gd name="connsiteX0" fmla="*/ 310599 w 1802400"/>
              <a:gd name="connsiteY0" fmla="*/ 0 h 1825629"/>
              <a:gd name="connsiteX1" fmla="*/ 1802400 w 1802400"/>
              <a:gd name="connsiteY1" fmla="*/ 1825629 h 1825629"/>
              <a:gd name="connsiteX0" fmla="*/ 320330 w 1802400"/>
              <a:gd name="connsiteY0" fmla="*/ 0 h 1835789"/>
              <a:gd name="connsiteX1" fmla="*/ 1802400 w 1802400"/>
              <a:gd name="connsiteY1" fmla="*/ 1835789 h 1835789"/>
              <a:gd name="connsiteX2" fmla="*/ 0 w 1802400"/>
              <a:gd name="connsiteY2" fmla="*/ 1835789 h 1835789"/>
              <a:gd name="connsiteX3" fmla="*/ 320330 w 1802400"/>
              <a:gd name="connsiteY3" fmla="*/ 0 h 1835789"/>
              <a:gd name="connsiteX0" fmla="*/ 310599 w 1802400"/>
              <a:gd name="connsiteY0" fmla="*/ 10160 h 1835789"/>
              <a:gd name="connsiteX1" fmla="*/ 1802400 w 1802400"/>
              <a:gd name="connsiteY1" fmla="*/ 1835789 h 1835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802400" h="1835789" stroke="0" extrusionOk="0">
                <a:moveTo>
                  <a:pt x="320330" y="0"/>
                </a:moveTo>
                <a:cubicBezTo>
                  <a:pt x="1154267" y="176036"/>
                  <a:pt x="1802400" y="981832"/>
                  <a:pt x="1802400" y="1835789"/>
                </a:cubicBezTo>
                <a:lnTo>
                  <a:pt x="0" y="1835789"/>
                </a:lnTo>
                <a:lnTo>
                  <a:pt x="320330" y="0"/>
                </a:lnTo>
                <a:close/>
              </a:path>
              <a:path w="1802400" h="1835789" fill="none">
                <a:moveTo>
                  <a:pt x="310599" y="10160"/>
                </a:moveTo>
                <a:cubicBezTo>
                  <a:pt x="1144536" y="186196"/>
                  <a:pt x="1802400" y="981832"/>
                  <a:pt x="1802400" y="1835789"/>
                </a:cubicBezTo>
              </a:path>
            </a:pathLst>
          </a:custGeom>
          <a:ln>
            <a:solidFill>
              <a:schemeClr val="bg2">
                <a:lumMod val="75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弧形 26"/>
          <p:cNvSpPr/>
          <p:nvPr/>
        </p:nvSpPr>
        <p:spPr>
          <a:xfrm rot="7859297">
            <a:off x="5042843" y="4007073"/>
            <a:ext cx="1869813" cy="2151865"/>
          </a:xfrm>
          <a:custGeom>
            <a:avLst/>
            <a:gdLst>
              <a:gd name="connsiteX0" fmla="*/ 2173951 w 3604802"/>
              <a:gd name="connsiteY0" fmla="*/ 38790 h 3612059"/>
              <a:gd name="connsiteX1" fmla="*/ 3604801 w 3604802"/>
              <a:gd name="connsiteY1" fmla="*/ 1806030 h 3612059"/>
              <a:gd name="connsiteX2" fmla="*/ 1802401 w 3604802"/>
              <a:gd name="connsiteY2" fmla="*/ 1806030 h 3612059"/>
              <a:gd name="connsiteX3" fmla="*/ 2173951 w 3604802"/>
              <a:gd name="connsiteY3" fmla="*/ 38790 h 3612059"/>
              <a:gd name="connsiteX0" fmla="*/ 2173951 w 3604802"/>
              <a:gd name="connsiteY0" fmla="*/ 38790 h 3612059"/>
              <a:gd name="connsiteX1" fmla="*/ 3604801 w 3604802"/>
              <a:gd name="connsiteY1" fmla="*/ 1806030 h 3612059"/>
              <a:gd name="connsiteX0" fmla="*/ 371550 w 1802400"/>
              <a:gd name="connsiteY0" fmla="*/ 58389 h 1825629"/>
              <a:gd name="connsiteX1" fmla="*/ 1802400 w 1802400"/>
              <a:gd name="connsiteY1" fmla="*/ 1825629 h 1825629"/>
              <a:gd name="connsiteX2" fmla="*/ 0 w 1802400"/>
              <a:gd name="connsiteY2" fmla="*/ 1825629 h 1825629"/>
              <a:gd name="connsiteX3" fmla="*/ 371550 w 1802400"/>
              <a:gd name="connsiteY3" fmla="*/ 58389 h 1825629"/>
              <a:gd name="connsiteX0" fmla="*/ 310599 w 1802400"/>
              <a:gd name="connsiteY0" fmla="*/ 0 h 1825629"/>
              <a:gd name="connsiteX1" fmla="*/ 1802400 w 1802400"/>
              <a:gd name="connsiteY1" fmla="*/ 1825629 h 1825629"/>
              <a:gd name="connsiteX0" fmla="*/ 320330 w 1802400"/>
              <a:gd name="connsiteY0" fmla="*/ 0 h 1835789"/>
              <a:gd name="connsiteX1" fmla="*/ 1802400 w 1802400"/>
              <a:gd name="connsiteY1" fmla="*/ 1835789 h 1835789"/>
              <a:gd name="connsiteX2" fmla="*/ 0 w 1802400"/>
              <a:gd name="connsiteY2" fmla="*/ 1835789 h 1835789"/>
              <a:gd name="connsiteX3" fmla="*/ 320330 w 1802400"/>
              <a:gd name="connsiteY3" fmla="*/ 0 h 1835789"/>
              <a:gd name="connsiteX0" fmla="*/ 310599 w 1802400"/>
              <a:gd name="connsiteY0" fmla="*/ 10160 h 1835789"/>
              <a:gd name="connsiteX1" fmla="*/ 1802400 w 1802400"/>
              <a:gd name="connsiteY1" fmla="*/ 1835789 h 1835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802400" h="1835789" stroke="0" extrusionOk="0">
                <a:moveTo>
                  <a:pt x="320330" y="0"/>
                </a:moveTo>
                <a:cubicBezTo>
                  <a:pt x="1154267" y="176036"/>
                  <a:pt x="1802400" y="981832"/>
                  <a:pt x="1802400" y="1835789"/>
                </a:cubicBezTo>
                <a:lnTo>
                  <a:pt x="0" y="1835789"/>
                </a:lnTo>
                <a:lnTo>
                  <a:pt x="320330" y="0"/>
                </a:lnTo>
                <a:close/>
              </a:path>
              <a:path w="1802400" h="1835789" fill="none">
                <a:moveTo>
                  <a:pt x="310599" y="10160"/>
                </a:moveTo>
                <a:cubicBezTo>
                  <a:pt x="1144536" y="186196"/>
                  <a:pt x="1802400" y="981832"/>
                  <a:pt x="1802400" y="1835789"/>
                </a:cubicBezTo>
              </a:path>
            </a:pathLst>
          </a:custGeom>
          <a:ln>
            <a:solidFill>
              <a:schemeClr val="bg2">
                <a:lumMod val="75000"/>
              </a:schemeClr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弧形 26"/>
          <p:cNvSpPr/>
          <p:nvPr/>
        </p:nvSpPr>
        <p:spPr>
          <a:xfrm rot="18724233">
            <a:off x="8583203" y="1686118"/>
            <a:ext cx="731816" cy="889778"/>
          </a:xfrm>
          <a:custGeom>
            <a:avLst/>
            <a:gdLst>
              <a:gd name="connsiteX0" fmla="*/ 2173951 w 3604802"/>
              <a:gd name="connsiteY0" fmla="*/ 38790 h 3612059"/>
              <a:gd name="connsiteX1" fmla="*/ 3604801 w 3604802"/>
              <a:gd name="connsiteY1" fmla="*/ 1806030 h 3612059"/>
              <a:gd name="connsiteX2" fmla="*/ 1802401 w 3604802"/>
              <a:gd name="connsiteY2" fmla="*/ 1806030 h 3612059"/>
              <a:gd name="connsiteX3" fmla="*/ 2173951 w 3604802"/>
              <a:gd name="connsiteY3" fmla="*/ 38790 h 3612059"/>
              <a:gd name="connsiteX0" fmla="*/ 2173951 w 3604802"/>
              <a:gd name="connsiteY0" fmla="*/ 38790 h 3612059"/>
              <a:gd name="connsiteX1" fmla="*/ 3604801 w 3604802"/>
              <a:gd name="connsiteY1" fmla="*/ 1806030 h 3612059"/>
              <a:gd name="connsiteX0" fmla="*/ 371550 w 1802400"/>
              <a:gd name="connsiteY0" fmla="*/ 58389 h 1825629"/>
              <a:gd name="connsiteX1" fmla="*/ 1802400 w 1802400"/>
              <a:gd name="connsiteY1" fmla="*/ 1825629 h 1825629"/>
              <a:gd name="connsiteX2" fmla="*/ 0 w 1802400"/>
              <a:gd name="connsiteY2" fmla="*/ 1825629 h 1825629"/>
              <a:gd name="connsiteX3" fmla="*/ 371550 w 1802400"/>
              <a:gd name="connsiteY3" fmla="*/ 58389 h 1825629"/>
              <a:gd name="connsiteX0" fmla="*/ 310599 w 1802400"/>
              <a:gd name="connsiteY0" fmla="*/ 0 h 1825629"/>
              <a:gd name="connsiteX1" fmla="*/ 1802400 w 1802400"/>
              <a:gd name="connsiteY1" fmla="*/ 1825629 h 1825629"/>
              <a:gd name="connsiteX0" fmla="*/ 320330 w 1802400"/>
              <a:gd name="connsiteY0" fmla="*/ 0 h 1835789"/>
              <a:gd name="connsiteX1" fmla="*/ 1802400 w 1802400"/>
              <a:gd name="connsiteY1" fmla="*/ 1835789 h 1835789"/>
              <a:gd name="connsiteX2" fmla="*/ 0 w 1802400"/>
              <a:gd name="connsiteY2" fmla="*/ 1835789 h 1835789"/>
              <a:gd name="connsiteX3" fmla="*/ 320330 w 1802400"/>
              <a:gd name="connsiteY3" fmla="*/ 0 h 1835789"/>
              <a:gd name="connsiteX0" fmla="*/ 310599 w 1802400"/>
              <a:gd name="connsiteY0" fmla="*/ 10160 h 1835789"/>
              <a:gd name="connsiteX1" fmla="*/ 1802400 w 1802400"/>
              <a:gd name="connsiteY1" fmla="*/ 1835789 h 1835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802400" h="1835789" stroke="0" extrusionOk="0">
                <a:moveTo>
                  <a:pt x="320330" y="0"/>
                </a:moveTo>
                <a:cubicBezTo>
                  <a:pt x="1154267" y="176036"/>
                  <a:pt x="1802400" y="981832"/>
                  <a:pt x="1802400" y="1835789"/>
                </a:cubicBezTo>
                <a:lnTo>
                  <a:pt x="0" y="1835789"/>
                </a:lnTo>
                <a:lnTo>
                  <a:pt x="320330" y="0"/>
                </a:lnTo>
                <a:close/>
              </a:path>
              <a:path w="1802400" h="1835789" fill="none">
                <a:moveTo>
                  <a:pt x="310599" y="10160"/>
                </a:moveTo>
                <a:cubicBezTo>
                  <a:pt x="1144536" y="186196"/>
                  <a:pt x="1802400" y="981832"/>
                  <a:pt x="1802400" y="1835789"/>
                </a:cubicBezTo>
              </a:path>
            </a:pathLst>
          </a:custGeom>
          <a:ln>
            <a:solidFill>
              <a:schemeClr val="bg2">
                <a:lumMod val="75000"/>
              </a:schemeClr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弧形 26"/>
          <p:cNvSpPr/>
          <p:nvPr/>
        </p:nvSpPr>
        <p:spPr>
          <a:xfrm rot="19473512">
            <a:off x="8594865" y="3335476"/>
            <a:ext cx="576039" cy="641492"/>
          </a:xfrm>
          <a:custGeom>
            <a:avLst/>
            <a:gdLst>
              <a:gd name="connsiteX0" fmla="*/ 2173951 w 3604802"/>
              <a:gd name="connsiteY0" fmla="*/ 38790 h 3612059"/>
              <a:gd name="connsiteX1" fmla="*/ 3604801 w 3604802"/>
              <a:gd name="connsiteY1" fmla="*/ 1806030 h 3612059"/>
              <a:gd name="connsiteX2" fmla="*/ 1802401 w 3604802"/>
              <a:gd name="connsiteY2" fmla="*/ 1806030 h 3612059"/>
              <a:gd name="connsiteX3" fmla="*/ 2173951 w 3604802"/>
              <a:gd name="connsiteY3" fmla="*/ 38790 h 3612059"/>
              <a:gd name="connsiteX0" fmla="*/ 2173951 w 3604802"/>
              <a:gd name="connsiteY0" fmla="*/ 38790 h 3612059"/>
              <a:gd name="connsiteX1" fmla="*/ 3604801 w 3604802"/>
              <a:gd name="connsiteY1" fmla="*/ 1806030 h 3612059"/>
              <a:gd name="connsiteX0" fmla="*/ 371550 w 1802400"/>
              <a:gd name="connsiteY0" fmla="*/ 58389 h 1825629"/>
              <a:gd name="connsiteX1" fmla="*/ 1802400 w 1802400"/>
              <a:gd name="connsiteY1" fmla="*/ 1825629 h 1825629"/>
              <a:gd name="connsiteX2" fmla="*/ 0 w 1802400"/>
              <a:gd name="connsiteY2" fmla="*/ 1825629 h 1825629"/>
              <a:gd name="connsiteX3" fmla="*/ 371550 w 1802400"/>
              <a:gd name="connsiteY3" fmla="*/ 58389 h 1825629"/>
              <a:gd name="connsiteX0" fmla="*/ 310599 w 1802400"/>
              <a:gd name="connsiteY0" fmla="*/ 0 h 1825629"/>
              <a:gd name="connsiteX1" fmla="*/ 1802400 w 1802400"/>
              <a:gd name="connsiteY1" fmla="*/ 1825629 h 1825629"/>
              <a:gd name="connsiteX0" fmla="*/ 320330 w 1802400"/>
              <a:gd name="connsiteY0" fmla="*/ 0 h 1835789"/>
              <a:gd name="connsiteX1" fmla="*/ 1802400 w 1802400"/>
              <a:gd name="connsiteY1" fmla="*/ 1835789 h 1835789"/>
              <a:gd name="connsiteX2" fmla="*/ 0 w 1802400"/>
              <a:gd name="connsiteY2" fmla="*/ 1835789 h 1835789"/>
              <a:gd name="connsiteX3" fmla="*/ 320330 w 1802400"/>
              <a:gd name="connsiteY3" fmla="*/ 0 h 1835789"/>
              <a:gd name="connsiteX0" fmla="*/ 310599 w 1802400"/>
              <a:gd name="connsiteY0" fmla="*/ 10160 h 1835789"/>
              <a:gd name="connsiteX1" fmla="*/ 1802400 w 1802400"/>
              <a:gd name="connsiteY1" fmla="*/ 1835789 h 1835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802400" h="1835789" stroke="0" extrusionOk="0">
                <a:moveTo>
                  <a:pt x="320330" y="0"/>
                </a:moveTo>
                <a:cubicBezTo>
                  <a:pt x="1154267" y="176036"/>
                  <a:pt x="1802400" y="981832"/>
                  <a:pt x="1802400" y="1835789"/>
                </a:cubicBezTo>
                <a:lnTo>
                  <a:pt x="0" y="1835789"/>
                </a:lnTo>
                <a:lnTo>
                  <a:pt x="320330" y="0"/>
                </a:lnTo>
                <a:close/>
              </a:path>
              <a:path w="1802400" h="1835789" fill="none">
                <a:moveTo>
                  <a:pt x="310599" y="10160"/>
                </a:moveTo>
                <a:cubicBezTo>
                  <a:pt x="1144536" y="186196"/>
                  <a:pt x="1802400" y="981832"/>
                  <a:pt x="1802400" y="1835789"/>
                </a:cubicBezTo>
              </a:path>
            </a:pathLst>
          </a:custGeom>
          <a:ln>
            <a:solidFill>
              <a:schemeClr val="bg2">
                <a:lumMod val="75000"/>
              </a:schemeClr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81431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25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250"/>
                                </p:stCondLst>
                                <p:childTnLst>
                                  <p:par>
                                    <p:cTn id="9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1050"/>
                                </p:stCondLst>
                                <p:childTnLst>
                                  <p:par>
                                    <p:cTn id="15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1550"/>
                                </p:stCondLst>
                                <p:childTnLst>
                                  <p:par>
                                    <p:cTn id="21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2050"/>
                                </p:stCondLst>
                                <p:childTnLst>
                                  <p:par>
                                    <p:cTn id="2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550"/>
                                </p:stCondLst>
                                <p:childTnLst>
                                  <p:par>
                                    <p:cTn id="31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3050"/>
                                </p:stCondLst>
                                <p:childTnLst>
                                  <p:par>
                                    <p:cTn id="35" presetID="43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7" dur="1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8" dur="4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4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0.3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+0.3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600" decel="50000" fill="hold">
                                              <p:stCondLst>
                                                <p:cond delay="40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">
                                              <p:val>
                                                <p:strVal val="#ppt_x+0.0242"/>
                                              </p:val>
                                            </p:tav>
                                            <p:tav tm="10000">
                                              <p:val>
                                                <p:strVal val="#ppt_x+0.0479"/>
                                              </p:val>
                                            </p:tav>
                                            <p:tav tm="15000">
                                              <p:val>
                                                <p:strVal val="#ppt_x+0.0704"/>
                                              </p:val>
                                            </p:tav>
                                            <p:tav tm="20000">
                                              <p:val>
                                                <p:strVal val="#ppt_x+0.0911"/>
                                              </p:val>
                                            </p:tav>
                                            <p:tav tm="25000">
                                              <p:val>
                                                <p:strVal val="#ppt_x+0.1096"/>
                                              </p:val>
                                            </p:tav>
                                            <p:tav tm="30000">
                                              <p:val>
                                                <p:strVal val="#ppt_x+0.1254"/>
                                              </p:val>
                                            </p:tav>
                                            <p:tav tm="35000">
                                              <p:val>
                                                <p:strVal val="#ppt_x+0.1381"/>
                                              </p:val>
                                            </p:tav>
                                            <p:tav tm="40000">
                                              <p:val>
                                                <p:strVal val="#ppt_x+0.1474"/>
                                              </p:val>
                                            </p:tav>
                                            <p:tav tm="45000">
                                              <p:val>
                                                <p:strVal val="#ppt_x+0.1531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0.1550"/>
                                              </p:val>
                                            </p:tav>
                                            <p:tav tm="55000">
                                              <p:val>
                                                <p:strVal val="#ppt_x+0.1531"/>
                                              </p:val>
                                            </p:tav>
                                            <p:tav tm="60000">
                                              <p:val>
                                                <p:strVal val="#ppt_x+0.1474"/>
                                              </p:val>
                                            </p:tav>
                                            <p:tav tm="65000">
                                              <p:val>
                                                <p:strVal val="#ppt_x+0.1381"/>
                                              </p:val>
                                            </p:tav>
                                            <p:tav tm="70000">
                                              <p:val>
                                                <p:strVal val="#ppt_x+0.1254"/>
                                              </p:val>
                                            </p:tav>
                                            <p:tav tm="75000">
                                              <p:val>
                                                <p:strVal val="#ppt_x+0.1096"/>
                                              </p:val>
                                            </p:tav>
                                            <p:tav tm="80000">
                                              <p:val>
                                                <p:strVal val="#ppt_x+0.0911"/>
                                              </p:val>
                                            </p:tav>
                                            <p:tav tm="85000">
                                              <p:val>
                                                <p:strVal val="#ppt_x+0.0704"/>
                                              </p:val>
                                            </p:tav>
                                            <p:tav tm="90000">
                                              <p:val>
                                                <p:strVal val="#ppt_x+0.0479"/>
                                              </p:val>
                                            </p:tav>
                                            <p:tav tm="95000">
                                              <p:val>
                                                <p:strVal val="#ppt_x+0.024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600" decel="50000" fill="hold">
                                              <p:stCondLst>
                                                <p:cond delay="40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0.31"/>
                                              </p:val>
                                            </p:tav>
                                            <p:tav tm="5000">
                                              <p:val>
                                                <p:strVal val="#ppt_y+0.308"/>
                                              </p:val>
                                            </p:tav>
                                            <p:tav tm="10000">
                                              <p:val>
                                                <p:strVal val="#ppt_y+0.3024"/>
                                              </p:val>
                                            </p:tav>
                                            <p:tav tm="15000">
                                              <p:val>
                                                <p:strVal val="#ppt_y+0.2931"/>
                                              </p:val>
                                            </p:tav>
                                            <p:tav tm="20000">
                                              <p:val>
                                                <p:strVal val="#ppt_y+0.2804"/>
                                              </p:val>
                                            </p:tav>
                                            <p:tav tm="25000">
                                              <p:val>
                                                <p:strVal val="#ppt_y+0.2646"/>
                                              </p:val>
                                            </p:tav>
                                            <p:tav tm="30000">
                                              <p:val>
                                                <p:strVal val="#ppt_y+0.2461"/>
                                              </p:val>
                                            </p:tav>
                                            <p:tav tm="35000">
                                              <p:val>
                                                <p:strVal val="#ppt_y+0.2253"/>
                                              </p:val>
                                            </p:tav>
                                            <p:tav tm="40000">
                                              <p:val>
                                                <p:strVal val="#ppt_y+0.2029"/>
                                              </p:val>
                                            </p:tav>
                                            <p:tav tm="45000">
                                              <p:val>
                                                <p:strVal val="#ppt_y+0.1792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y+0.155"/>
                                              </p:val>
                                            </p:tav>
                                            <p:tav tm="55000">
                                              <p:val>
                                                <p:strVal val="#ppt_y+0.1307"/>
                                              </p:val>
                                            </p:tav>
                                            <p:tav tm="60000">
                                              <p:val>
                                                <p:strVal val="#ppt_y+0.1071"/>
                                              </p:val>
                                            </p:tav>
                                            <p:tav tm="65000">
                                              <p:val>
                                                <p:strVal val="#ppt_y+0.0846"/>
                                              </p:val>
                                            </p:tav>
                                            <p:tav tm="70000">
                                              <p:val>
                                                <p:strVal val="#ppt_y+0.0639"/>
                                              </p:val>
                                            </p:tav>
                                            <p:tav tm="75000">
                                              <p:val>
                                                <p:strVal val="#ppt_y+0.0454"/>
                                              </p:val>
                                            </p:tav>
                                            <p:tav tm="80000">
                                              <p:val>
                                                <p:strVal val="#ppt_y+0.0296"/>
                                              </p:val>
                                            </p:tav>
                                            <p:tav tm="85000">
                                              <p:val>
                                                <p:strVal val="#ppt_y+0.0169"/>
                                              </p:val>
                                            </p:tav>
                                            <p:tav tm="90000">
                                              <p:val>
                                                <p:strVal val="#ppt_y+0.0076"/>
                                              </p:val>
                                            </p:tav>
                                            <p:tav tm="95000">
                                              <p:val>
                                                <p:strVal val="#ppt_y+0.0019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4650"/>
                                </p:stCondLst>
                                <p:childTnLst>
                                  <p:par>
                                    <p:cTn id="43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5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7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5150"/>
                                </p:stCondLst>
                                <p:childTnLst>
                                  <p:par>
                                    <p:cTn id="49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1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2" fill="hold">
                                <p:stCondLst>
                                  <p:cond delay="5650"/>
                                </p:stCondLst>
                                <p:childTnLst>
                                  <p:par>
                                    <p:cTn id="53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5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6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7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6150"/>
                                </p:stCondLst>
                                <p:childTnLst>
                                  <p:par>
                                    <p:cTn id="59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1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6650"/>
                                </p:stCondLst>
                                <p:childTnLst>
                                  <p:par>
                                    <p:cTn id="63" presetID="2" presetClass="entr" presetSubtype="4" fill="hold" grpId="0" nodeType="afterEffect" p14:presetBounceEnd="28000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8000">
                                          <p:cBhvr additive="base">
                                            <p:cTn id="65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8000">
                                          <p:cBhvr additive="base">
                                            <p:cTn id="66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7" fill="hold">
                                <p:stCondLst>
                                  <p:cond delay="7450"/>
                                </p:stCondLst>
                                <p:childTnLst>
                                  <p:par>
                                    <p:cTn id="68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3" fill="hold">
                                <p:stCondLst>
                                  <p:cond delay="7950"/>
                                </p:stCondLst>
                                <p:childTnLst>
                                  <p:par>
                                    <p:cTn id="74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6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7" fill="hold">
                                <p:stCondLst>
                                  <p:cond delay="8450"/>
                                </p:stCondLst>
                                <p:childTnLst>
                                  <p:par>
                                    <p:cTn id="78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0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1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2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3" fill="hold">
                                <p:stCondLst>
                                  <p:cond delay="8950"/>
                                </p:stCondLst>
                                <p:childTnLst>
                                  <p:par>
                                    <p:cTn id="84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6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7" fill="hold">
                                <p:stCondLst>
                                  <p:cond delay="9450"/>
                                </p:stCondLst>
                                <p:childTnLst>
                                  <p:par>
                                    <p:cTn id="88" presetID="43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0" dur="1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91" dur="4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4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0.3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+0.3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3" dur="600" decel="50000" fill="hold">
                                              <p:stCondLst>
                                                <p:cond delay="40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">
                                              <p:val>
                                                <p:strVal val="#ppt_x+0.0242"/>
                                              </p:val>
                                            </p:tav>
                                            <p:tav tm="10000">
                                              <p:val>
                                                <p:strVal val="#ppt_x+0.0479"/>
                                              </p:val>
                                            </p:tav>
                                            <p:tav tm="15000">
                                              <p:val>
                                                <p:strVal val="#ppt_x+0.0704"/>
                                              </p:val>
                                            </p:tav>
                                            <p:tav tm="20000">
                                              <p:val>
                                                <p:strVal val="#ppt_x+0.0911"/>
                                              </p:val>
                                            </p:tav>
                                            <p:tav tm="25000">
                                              <p:val>
                                                <p:strVal val="#ppt_x+0.1096"/>
                                              </p:val>
                                            </p:tav>
                                            <p:tav tm="30000">
                                              <p:val>
                                                <p:strVal val="#ppt_x+0.1254"/>
                                              </p:val>
                                            </p:tav>
                                            <p:tav tm="35000">
                                              <p:val>
                                                <p:strVal val="#ppt_x+0.1381"/>
                                              </p:val>
                                            </p:tav>
                                            <p:tav tm="40000">
                                              <p:val>
                                                <p:strVal val="#ppt_x+0.1474"/>
                                              </p:val>
                                            </p:tav>
                                            <p:tav tm="45000">
                                              <p:val>
                                                <p:strVal val="#ppt_x+0.1531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0.1550"/>
                                              </p:val>
                                            </p:tav>
                                            <p:tav tm="55000">
                                              <p:val>
                                                <p:strVal val="#ppt_x+0.1531"/>
                                              </p:val>
                                            </p:tav>
                                            <p:tav tm="60000">
                                              <p:val>
                                                <p:strVal val="#ppt_x+0.1474"/>
                                              </p:val>
                                            </p:tav>
                                            <p:tav tm="65000">
                                              <p:val>
                                                <p:strVal val="#ppt_x+0.1381"/>
                                              </p:val>
                                            </p:tav>
                                            <p:tav tm="70000">
                                              <p:val>
                                                <p:strVal val="#ppt_x+0.1254"/>
                                              </p:val>
                                            </p:tav>
                                            <p:tav tm="75000">
                                              <p:val>
                                                <p:strVal val="#ppt_x+0.1096"/>
                                              </p:val>
                                            </p:tav>
                                            <p:tav tm="80000">
                                              <p:val>
                                                <p:strVal val="#ppt_x+0.0911"/>
                                              </p:val>
                                            </p:tav>
                                            <p:tav tm="85000">
                                              <p:val>
                                                <p:strVal val="#ppt_x+0.0704"/>
                                              </p:val>
                                            </p:tav>
                                            <p:tav tm="90000">
                                              <p:val>
                                                <p:strVal val="#ppt_x+0.0479"/>
                                              </p:val>
                                            </p:tav>
                                            <p:tav tm="95000">
                                              <p:val>
                                                <p:strVal val="#ppt_x+0.024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4" dur="600" decel="50000" fill="hold">
                                              <p:stCondLst>
                                                <p:cond delay="40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0.31"/>
                                              </p:val>
                                            </p:tav>
                                            <p:tav tm="5000">
                                              <p:val>
                                                <p:strVal val="#ppt_y+0.308"/>
                                              </p:val>
                                            </p:tav>
                                            <p:tav tm="10000">
                                              <p:val>
                                                <p:strVal val="#ppt_y+0.3024"/>
                                              </p:val>
                                            </p:tav>
                                            <p:tav tm="15000">
                                              <p:val>
                                                <p:strVal val="#ppt_y+0.2931"/>
                                              </p:val>
                                            </p:tav>
                                            <p:tav tm="20000">
                                              <p:val>
                                                <p:strVal val="#ppt_y+0.2804"/>
                                              </p:val>
                                            </p:tav>
                                            <p:tav tm="25000">
                                              <p:val>
                                                <p:strVal val="#ppt_y+0.2646"/>
                                              </p:val>
                                            </p:tav>
                                            <p:tav tm="30000">
                                              <p:val>
                                                <p:strVal val="#ppt_y+0.2461"/>
                                              </p:val>
                                            </p:tav>
                                            <p:tav tm="35000">
                                              <p:val>
                                                <p:strVal val="#ppt_y+0.2253"/>
                                              </p:val>
                                            </p:tav>
                                            <p:tav tm="40000">
                                              <p:val>
                                                <p:strVal val="#ppt_y+0.2029"/>
                                              </p:val>
                                            </p:tav>
                                            <p:tav tm="45000">
                                              <p:val>
                                                <p:strVal val="#ppt_y+0.1792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y+0.155"/>
                                              </p:val>
                                            </p:tav>
                                            <p:tav tm="55000">
                                              <p:val>
                                                <p:strVal val="#ppt_y+0.1307"/>
                                              </p:val>
                                            </p:tav>
                                            <p:tav tm="60000">
                                              <p:val>
                                                <p:strVal val="#ppt_y+0.1071"/>
                                              </p:val>
                                            </p:tav>
                                            <p:tav tm="65000">
                                              <p:val>
                                                <p:strVal val="#ppt_y+0.0846"/>
                                              </p:val>
                                            </p:tav>
                                            <p:tav tm="70000">
                                              <p:val>
                                                <p:strVal val="#ppt_y+0.0639"/>
                                              </p:val>
                                            </p:tav>
                                            <p:tav tm="75000">
                                              <p:val>
                                                <p:strVal val="#ppt_y+0.0454"/>
                                              </p:val>
                                            </p:tav>
                                            <p:tav tm="80000">
                                              <p:val>
                                                <p:strVal val="#ppt_y+0.0296"/>
                                              </p:val>
                                            </p:tav>
                                            <p:tav tm="85000">
                                              <p:val>
                                                <p:strVal val="#ppt_y+0.0169"/>
                                              </p:val>
                                            </p:tav>
                                            <p:tav tm="90000">
                                              <p:val>
                                                <p:strVal val="#ppt_y+0.0076"/>
                                              </p:val>
                                            </p:tav>
                                            <p:tav tm="95000">
                                              <p:val>
                                                <p:strVal val="#ppt_y+0.0019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5" fill="hold">
                                <p:stCondLst>
                                  <p:cond delay="11250"/>
                                </p:stCondLst>
                                <p:childTnLst>
                                  <p:par>
                                    <p:cTn id="96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1" fill="hold">
                                <p:stCondLst>
                                  <p:cond delay="11750"/>
                                </p:stCondLst>
                                <p:childTnLst>
                                  <p:par>
                                    <p:cTn id="102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04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5" fill="hold">
                                <p:stCondLst>
                                  <p:cond delay="12250"/>
                                </p:stCondLst>
                                <p:childTnLst>
                                  <p:par>
                                    <p:cTn id="106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8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9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0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1" fill="hold">
                                <p:stCondLst>
                                  <p:cond delay="12750"/>
                                </p:stCondLst>
                                <p:childTnLst>
                                  <p:par>
                                    <p:cTn id="11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4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/>
          <p:bldP spid="12" grpId="0"/>
          <p:bldP spid="13" grpId="0"/>
          <p:bldP spid="14" grpId="0"/>
          <p:bldP spid="15" grpId="0"/>
          <p:bldP spid="16" grpId="0"/>
          <p:bldP spid="17" grpId="0"/>
          <p:bldP spid="18" grpId="0"/>
          <p:bldP spid="19" grpId="0"/>
          <p:bldP spid="20" grpId="0"/>
          <p:bldP spid="21" grpId="0"/>
          <p:bldP spid="22" grpId="0"/>
          <p:bldP spid="23" grpId="0"/>
          <p:bldP spid="27" grpId="0" animBg="1"/>
          <p:bldP spid="28" grpId="0" animBg="1"/>
          <p:bldP spid="29" grpId="0" animBg="1"/>
          <p:bldP spid="30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25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250"/>
                                </p:stCondLst>
                                <p:childTnLst>
                                  <p:par>
                                    <p:cTn id="9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1050"/>
                                </p:stCondLst>
                                <p:childTnLst>
                                  <p:par>
                                    <p:cTn id="15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1550"/>
                                </p:stCondLst>
                                <p:childTnLst>
                                  <p:par>
                                    <p:cTn id="21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2050"/>
                                </p:stCondLst>
                                <p:childTnLst>
                                  <p:par>
                                    <p:cTn id="2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550"/>
                                </p:stCondLst>
                                <p:childTnLst>
                                  <p:par>
                                    <p:cTn id="31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3050"/>
                                </p:stCondLst>
                                <p:childTnLst>
                                  <p:par>
                                    <p:cTn id="35" presetID="43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7" dur="1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8" dur="4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4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0.3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+0.3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600" decel="50000" fill="hold">
                                              <p:stCondLst>
                                                <p:cond delay="40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">
                                              <p:val>
                                                <p:strVal val="#ppt_x+0.0242"/>
                                              </p:val>
                                            </p:tav>
                                            <p:tav tm="10000">
                                              <p:val>
                                                <p:strVal val="#ppt_x+0.0479"/>
                                              </p:val>
                                            </p:tav>
                                            <p:tav tm="15000">
                                              <p:val>
                                                <p:strVal val="#ppt_x+0.0704"/>
                                              </p:val>
                                            </p:tav>
                                            <p:tav tm="20000">
                                              <p:val>
                                                <p:strVal val="#ppt_x+0.0911"/>
                                              </p:val>
                                            </p:tav>
                                            <p:tav tm="25000">
                                              <p:val>
                                                <p:strVal val="#ppt_x+0.1096"/>
                                              </p:val>
                                            </p:tav>
                                            <p:tav tm="30000">
                                              <p:val>
                                                <p:strVal val="#ppt_x+0.1254"/>
                                              </p:val>
                                            </p:tav>
                                            <p:tav tm="35000">
                                              <p:val>
                                                <p:strVal val="#ppt_x+0.1381"/>
                                              </p:val>
                                            </p:tav>
                                            <p:tav tm="40000">
                                              <p:val>
                                                <p:strVal val="#ppt_x+0.1474"/>
                                              </p:val>
                                            </p:tav>
                                            <p:tav tm="45000">
                                              <p:val>
                                                <p:strVal val="#ppt_x+0.1531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0.1550"/>
                                              </p:val>
                                            </p:tav>
                                            <p:tav tm="55000">
                                              <p:val>
                                                <p:strVal val="#ppt_x+0.1531"/>
                                              </p:val>
                                            </p:tav>
                                            <p:tav tm="60000">
                                              <p:val>
                                                <p:strVal val="#ppt_x+0.1474"/>
                                              </p:val>
                                            </p:tav>
                                            <p:tav tm="65000">
                                              <p:val>
                                                <p:strVal val="#ppt_x+0.1381"/>
                                              </p:val>
                                            </p:tav>
                                            <p:tav tm="70000">
                                              <p:val>
                                                <p:strVal val="#ppt_x+0.1254"/>
                                              </p:val>
                                            </p:tav>
                                            <p:tav tm="75000">
                                              <p:val>
                                                <p:strVal val="#ppt_x+0.1096"/>
                                              </p:val>
                                            </p:tav>
                                            <p:tav tm="80000">
                                              <p:val>
                                                <p:strVal val="#ppt_x+0.0911"/>
                                              </p:val>
                                            </p:tav>
                                            <p:tav tm="85000">
                                              <p:val>
                                                <p:strVal val="#ppt_x+0.0704"/>
                                              </p:val>
                                            </p:tav>
                                            <p:tav tm="90000">
                                              <p:val>
                                                <p:strVal val="#ppt_x+0.0479"/>
                                              </p:val>
                                            </p:tav>
                                            <p:tav tm="95000">
                                              <p:val>
                                                <p:strVal val="#ppt_x+0.024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600" decel="50000" fill="hold">
                                              <p:stCondLst>
                                                <p:cond delay="40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0.31"/>
                                              </p:val>
                                            </p:tav>
                                            <p:tav tm="5000">
                                              <p:val>
                                                <p:strVal val="#ppt_y+0.308"/>
                                              </p:val>
                                            </p:tav>
                                            <p:tav tm="10000">
                                              <p:val>
                                                <p:strVal val="#ppt_y+0.3024"/>
                                              </p:val>
                                            </p:tav>
                                            <p:tav tm="15000">
                                              <p:val>
                                                <p:strVal val="#ppt_y+0.2931"/>
                                              </p:val>
                                            </p:tav>
                                            <p:tav tm="20000">
                                              <p:val>
                                                <p:strVal val="#ppt_y+0.2804"/>
                                              </p:val>
                                            </p:tav>
                                            <p:tav tm="25000">
                                              <p:val>
                                                <p:strVal val="#ppt_y+0.2646"/>
                                              </p:val>
                                            </p:tav>
                                            <p:tav tm="30000">
                                              <p:val>
                                                <p:strVal val="#ppt_y+0.2461"/>
                                              </p:val>
                                            </p:tav>
                                            <p:tav tm="35000">
                                              <p:val>
                                                <p:strVal val="#ppt_y+0.2253"/>
                                              </p:val>
                                            </p:tav>
                                            <p:tav tm="40000">
                                              <p:val>
                                                <p:strVal val="#ppt_y+0.2029"/>
                                              </p:val>
                                            </p:tav>
                                            <p:tav tm="45000">
                                              <p:val>
                                                <p:strVal val="#ppt_y+0.1792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y+0.155"/>
                                              </p:val>
                                            </p:tav>
                                            <p:tav tm="55000">
                                              <p:val>
                                                <p:strVal val="#ppt_y+0.1307"/>
                                              </p:val>
                                            </p:tav>
                                            <p:tav tm="60000">
                                              <p:val>
                                                <p:strVal val="#ppt_y+0.1071"/>
                                              </p:val>
                                            </p:tav>
                                            <p:tav tm="65000">
                                              <p:val>
                                                <p:strVal val="#ppt_y+0.0846"/>
                                              </p:val>
                                            </p:tav>
                                            <p:tav tm="70000">
                                              <p:val>
                                                <p:strVal val="#ppt_y+0.0639"/>
                                              </p:val>
                                            </p:tav>
                                            <p:tav tm="75000">
                                              <p:val>
                                                <p:strVal val="#ppt_y+0.0454"/>
                                              </p:val>
                                            </p:tav>
                                            <p:tav tm="80000">
                                              <p:val>
                                                <p:strVal val="#ppt_y+0.0296"/>
                                              </p:val>
                                            </p:tav>
                                            <p:tav tm="85000">
                                              <p:val>
                                                <p:strVal val="#ppt_y+0.0169"/>
                                              </p:val>
                                            </p:tav>
                                            <p:tav tm="90000">
                                              <p:val>
                                                <p:strVal val="#ppt_y+0.0076"/>
                                              </p:val>
                                            </p:tav>
                                            <p:tav tm="95000">
                                              <p:val>
                                                <p:strVal val="#ppt_y+0.0019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4650"/>
                                </p:stCondLst>
                                <p:childTnLst>
                                  <p:par>
                                    <p:cTn id="43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5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7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5150"/>
                                </p:stCondLst>
                                <p:childTnLst>
                                  <p:par>
                                    <p:cTn id="49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1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2" fill="hold">
                                <p:stCondLst>
                                  <p:cond delay="5650"/>
                                </p:stCondLst>
                                <p:childTnLst>
                                  <p:par>
                                    <p:cTn id="53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5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6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7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6150"/>
                                </p:stCondLst>
                                <p:childTnLst>
                                  <p:par>
                                    <p:cTn id="59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1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6650"/>
                                </p:stCondLst>
                                <p:childTnLst>
                                  <p:par>
                                    <p:cTn id="63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5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6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7" fill="hold">
                                <p:stCondLst>
                                  <p:cond delay="7450"/>
                                </p:stCondLst>
                                <p:childTnLst>
                                  <p:par>
                                    <p:cTn id="68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3" fill="hold">
                                <p:stCondLst>
                                  <p:cond delay="7950"/>
                                </p:stCondLst>
                                <p:childTnLst>
                                  <p:par>
                                    <p:cTn id="74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6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7" fill="hold">
                                <p:stCondLst>
                                  <p:cond delay="8450"/>
                                </p:stCondLst>
                                <p:childTnLst>
                                  <p:par>
                                    <p:cTn id="78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0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1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2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3" fill="hold">
                                <p:stCondLst>
                                  <p:cond delay="8950"/>
                                </p:stCondLst>
                                <p:childTnLst>
                                  <p:par>
                                    <p:cTn id="84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6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7" fill="hold">
                                <p:stCondLst>
                                  <p:cond delay="9450"/>
                                </p:stCondLst>
                                <p:childTnLst>
                                  <p:par>
                                    <p:cTn id="88" presetID="43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0" dur="1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91" dur="4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4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0.3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+0.3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3" dur="600" decel="50000" fill="hold">
                                              <p:stCondLst>
                                                <p:cond delay="40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">
                                              <p:val>
                                                <p:strVal val="#ppt_x+0.0242"/>
                                              </p:val>
                                            </p:tav>
                                            <p:tav tm="10000">
                                              <p:val>
                                                <p:strVal val="#ppt_x+0.0479"/>
                                              </p:val>
                                            </p:tav>
                                            <p:tav tm="15000">
                                              <p:val>
                                                <p:strVal val="#ppt_x+0.0704"/>
                                              </p:val>
                                            </p:tav>
                                            <p:tav tm="20000">
                                              <p:val>
                                                <p:strVal val="#ppt_x+0.0911"/>
                                              </p:val>
                                            </p:tav>
                                            <p:tav tm="25000">
                                              <p:val>
                                                <p:strVal val="#ppt_x+0.1096"/>
                                              </p:val>
                                            </p:tav>
                                            <p:tav tm="30000">
                                              <p:val>
                                                <p:strVal val="#ppt_x+0.1254"/>
                                              </p:val>
                                            </p:tav>
                                            <p:tav tm="35000">
                                              <p:val>
                                                <p:strVal val="#ppt_x+0.1381"/>
                                              </p:val>
                                            </p:tav>
                                            <p:tav tm="40000">
                                              <p:val>
                                                <p:strVal val="#ppt_x+0.1474"/>
                                              </p:val>
                                            </p:tav>
                                            <p:tav tm="45000">
                                              <p:val>
                                                <p:strVal val="#ppt_x+0.1531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0.1550"/>
                                              </p:val>
                                            </p:tav>
                                            <p:tav tm="55000">
                                              <p:val>
                                                <p:strVal val="#ppt_x+0.1531"/>
                                              </p:val>
                                            </p:tav>
                                            <p:tav tm="60000">
                                              <p:val>
                                                <p:strVal val="#ppt_x+0.1474"/>
                                              </p:val>
                                            </p:tav>
                                            <p:tav tm="65000">
                                              <p:val>
                                                <p:strVal val="#ppt_x+0.1381"/>
                                              </p:val>
                                            </p:tav>
                                            <p:tav tm="70000">
                                              <p:val>
                                                <p:strVal val="#ppt_x+0.1254"/>
                                              </p:val>
                                            </p:tav>
                                            <p:tav tm="75000">
                                              <p:val>
                                                <p:strVal val="#ppt_x+0.1096"/>
                                              </p:val>
                                            </p:tav>
                                            <p:tav tm="80000">
                                              <p:val>
                                                <p:strVal val="#ppt_x+0.0911"/>
                                              </p:val>
                                            </p:tav>
                                            <p:tav tm="85000">
                                              <p:val>
                                                <p:strVal val="#ppt_x+0.0704"/>
                                              </p:val>
                                            </p:tav>
                                            <p:tav tm="90000">
                                              <p:val>
                                                <p:strVal val="#ppt_x+0.0479"/>
                                              </p:val>
                                            </p:tav>
                                            <p:tav tm="95000">
                                              <p:val>
                                                <p:strVal val="#ppt_x+0.024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4" dur="600" decel="50000" fill="hold">
                                              <p:stCondLst>
                                                <p:cond delay="40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0.31"/>
                                              </p:val>
                                            </p:tav>
                                            <p:tav tm="5000">
                                              <p:val>
                                                <p:strVal val="#ppt_y+0.308"/>
                                              </p:val>
                                            </p:tav>
                                            <p:tav tm="10000">
                                              <p:val>
                                                <p:strVal val="#ppt_y+0.3024"/>
                                              </p:val>
                                            </p:tav>
                                            <p:tav tm="15000">
                                              <p:val>
                                                <p:strVal val="#ppt_y+0.2931"/>
                                              </p:val>
                                            </p:tav>
                                            <p:tav tm="20000">
                                              <p:val>
                                                <p:strVal val="#ppt_y+0.2804"/>
                                              </p:val>
                                            </p:tav>
                                            <p:tav tm="25000">
                                              <p:val>
                                                <p:strVal val="#ppt_y+0.2646"/>
                                              </p:val>
                                            </p:tav>
                                            <p:tav tm="30000">
                                              <p:val>
                                                <p:strVal val="#ppt_y+0.2461"/>
                                              </p:val>
                                            </p:tav>
                                            <p:tav tm="35000">
                                              <p:val>
                                                <p:strVal val="#ppt_y+0.2253"/>
                                              </p:val>
                                            </p:tav>
                                            <p:tav tm="40000">
                                              <p:val>
                                                <p:strVal val="#ppt_y+0.2029"/>
                                              </p:val>
                                            </p:tav>
                                            <p:tav tm="45000">
                                              <p:val>
                                                <p:strVal val="#ppt_y+0.1792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y+0.155"/>
                                              </p:val>
                                            </p:tav>
                                            <p:tav tm="55000">
                                              <p:val>
                                                <p:strVal val="#ppt_y+0.1307"/>
                                              </p:val>
                                            </p:tav>
                                            <p:tav tm="60000">
                                              <p:val>
                                                <p:strVal val="#ppt_y+0.1071"/>
                                              </p:val>
                                            </p:tav>
                                            <p:tav tm="65000">
                                              <p:val>
                                                <p:strVal val="#ppt_y+0.0846"/>
                                              </p:val>
                                            </p:tav>
                                            <p:tav tm="70000">
                                              <p:val>
                                                <p:strVal val="#ppt_y+0.0639"/>
                                              </p:val>
                                            </p:tav>
                                            <p:tav tm="75000">
                                              <p:val>
                                                <p:strVal val="#ppt_y+0.0454"/>
                                              </p:val>
                                            </p:tav>
                                            <p:tav tm="80000">
                                              <p:val>
                                                <p:strVal val="#ppt_y+0.0296"/>
                                              </p:val>
                                            </p:tav>
                                            <p:tav tm="85000">
                                              <p:val>
                                                <p:strVal val="#ppt_y+0.0169"/>
                                              </p:val>
                                            </p:tav>
                                            <p:tav tm="90000">
                                              <p:val>
                                                <p:strVal val="#ppt_y+0.0076"/>
                                              </p:val>
                                            </p:tav>
                                            <p:tav tm="95000">
                                              <p:val>
                                                <p:strVal val="#ppt_y+0.0019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5" fill="hold">
                                <p:stCondLst>
                                  <p:cond delay="11250"/>
                                </p:stCondLst>
                                <p:childTnLst>
                                  <p:par>
                                    <p:cTn id="96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1" fill="hold">
                                <p:stCondLst>
                                  <p:cond delay="11750"/>
                                </p:stCondLst>
                                <p:childTnLst>
                                  <p:par>
                                    <p:cTn id="102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04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5" fill="hold">
                                <p:stCondLst>
                                  <p:cond delay="12250"/>
                                </p:stCondLst>
                                <p:childTnLst>
                                  <p:par>
                                    <p:cTn id="106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8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9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0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1" fill="hold">
                                <p:stCondLst>
                                  <p:cond delay="12750"/>
                                </p:stCondLst>
                                <p:childTnLst>
                                  <p:par>
                                    <p:cTn id="11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4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/>
          <p:bldP spid="12" grpId="0"/>
          <p:bldP spid="13" grpId="0"/>
          <p:bldP spid="14" grpId="0"/>
          <p:bldP spid="15" grpId="0"/>
          <p:bldP spid="16" grpId="0"/>
          <p:bldP spid="17" grpId="0"/>
          <p:bldP spid="18" grpId="0"/>
          <p:bldP spid="19" grpId="0"/>
          <p:bldP spid="20" grpId="0"/>
          <p:bldP spid="21" grpId="0"/>
          <p:bldP spid="22" grpId="0"/>
          <p:bldP spid="23" grpId="0"/>
          <p:bldP spid="27" grpId="0" animBg="1"/>
          <p:bldP spid="28" grpId="0" animBg="1"/>
          <p:bldP spid="29" grpId="0" animBg="1"/>
          <p:bldP spid="30" grpId="0" animBg="1"/>
        </p:bldLst>
      </p:timing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 4"/>
          <p:cNvSpPr/>
          <p:nvPr/>
        </p:nvSpPr>
        <p:spPr>
          <a:xfrm>
            <a:off x="0" y="0"/>
            <a:ext cx="12215302" cy="3004457"/>
          </a:xfrm>
          <a:custGeom>
            <a:avLst/>
            <a:gdLst>
              <a:gd name="connsiteX0" fmla="*/ 0 w 12215302"/>
              <a:gd name="connsiteY0" fmla="*/ 0 h 3004457"/>
              <a:gd name="connsiteX1" fmla="*/ 12215302 w 12215302"/>
              <a:gd name="connsiteY1" fmla="*/ 0 h 3004457"/>
              <a:gd name="connsiteX2" fmla="*/ 12215302 w 12215302"/>
              <a:gd name="connsiteY2" fmla="*/ 240095 h 3004457"/>
              <a:gd name="connsiteX3" fmla="*/ 12200426 w 12215302"/>
              <a:gd name="connsiteY3" fmla="*/ 261382 h 3004457"/>
              <a:gd name="connsiteX4" fmla="*/ 5911708 w 12215302"/>
              <a:gd name="connsiteY4" fmla="*/ 3004457 h 3004457"/>
              <a:gd name="connsiteX5" fmla="*/ 180625 w 12215302"/>
              <a:gd name="connsiteY5" fmla="*/ 899041 h 3004457"/>
              <a:gd name="connsiteX6" fmla="*/ 0 w 12215302"/>
              <a:gd name="connsiteY6" fmla="*/ 712889 h 3004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215302" h="3004457">
                <a:moveTo>
                  <a:pt x="0" y="0"/>
                </a:moveTo>
                <a:lnTo>
                  <a:pt x="12215302" y="0"/>
                </a:lnTo>
                <a:lnTo>
                  <a:pt x="12215302" y="240095"/>
                </a:lnTo>
                <a:lnTo>
                  <a:pt x="12200426" y="261382"/>
                </a:lnTo>
                <a:cubicBezTo>
                  <a:pt x="10989325" y="1895281"/>
                  <a:pt x="8627260" y="3004457"/>
                  <a:pt x="5911708" y="3004457"/>
                </a:cubicBezTo>
                <a:cubicBezTo>
                  <a:pt x="3566459" y="3004457"/>
                  <a:pt x="1484864" y="2177158"/>
                  <a:pt x="180625" y="899041"/>
                </a:cubicBezTo>
                <a:lnTo>
                  <a:pt x="0" y="712889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-3532" y="0"/>
            <a:ext cx="12218833" cy="2864972"/>
          </a:xfrm>
          <a:custGeom>
            <a:avLst/>
            <a:gdLst>
              <a:gd name="connsiteX0" fmla="*/ 0 w 12215302"/>
              <a:gd name="connsiteY0" fmla="*/ 0 h 3004457"/>
              <a:gd name="connsiteX1" fmla="*/ 12215302 w 12215302"/>
              <a:gd name="connsiteY1" fmla="*/ 0 h 3004457"/>
              <a:gd name="connsiteX2" fmla="*/ 12215302 w 12215302"/>
              <a:gd name="connsiteY2" fmla="*/ 240095 h 3004457"/>
              <a:gd name="connsiteX3" fmla="*/ 12200426 w 12215302"/>
              <a:gd name="connsiteY3" fmla="*/ 261382 h 3004457"/>
              <a:gd name="connsiteX4" fmla="*/ 5911708 w 12215302"/>
              <a:gd name="connsiteY4" fmla="*/ 3004457 h 3004457"/>
              <a:gd name="connsiteX5" fmla="*/ 180625 w 12215302"/>
              <a:gd name="connsiteY5" fmla="*/ 899041 h 3004457"/>
              <a:gd name="connsiteX6" fmla="*/ 0 w 12215302"/>
              <a:gd name="connsiteY6" fmla="*/ 712889 h 3004457"/>
              <a:gd name="connsiteX0" fmla="*/ 15498 w 12230800"/>
              <a:gd name="connsiteY0" fmla="*/ 0 h 3004457"/>
              <a:gd name="connsiteX1" fmla="*/ 12230800 w 12230800"/>
              <a:gd name="connsiteY1" fmla="*/ 0 h 3004457"/>
              <a:gd name="connsiteX2" fmla="*/ 12230800 w 12230800"/>
              <a:gd name="connsiteY2" fmla="*/ 240095 h 3004457"/>
              <a:gd name="connsiteX3" fmla="*/ 12215924 w 12230800"/>
              <a:gd name="connsiteY3" fmla="*/ 261382 h 3004457"/>
              <a:gd name="connsiteX4" fmla="*/ 5927206 w 12230800"/>
              <a:gd name="connsiteY4" fmla="*/ 3004457 h 3004457"/>
              <a:gd name="connsiteX5" fmla="*/ 196123 w 12230800"/>
              <a:gd name="connsiteY5" fmla="*/ 899041 h 3004457"/>
              <a:gd name="connsiteX6" fmla="*/ 0 w 12230800"/>
              <a:gd name="connsiteY6" fmla="*/ 449418 h 3004457"/>
              <a:gd name="connsiteX7" fmla="*/ 15498 w 12230800"/>
              <a:gd name="connsiteY7" fmla="*/ 0 h 3004457"/>
              <a:gd name="connsiteX0" fmla="*/ 15498 w 12230800"/>
              <a:gd name="connsiteY0" fmla="*/ 0 h 3004457"/>
              <a:gd name="connsiteX1" fmla="*/ 12230800 w 12230800"/>
              <a:gd name="connsiteY1" fmla="*/ 0 h 3004457"/>
              <a:gd name="connsiteX2" fmla="*/ 12230800 w 12230800"/>
              <a:gd name="connsiteY2" fmla="*/ 240095 h 3004457"/>
              <a:gd name="connsiteX3" fmla="*/ 12215924 w 12230800"/>
              <a:gd name="connsiteY3" fmla="*/ 261382 h 3004457"/>
              <a:gd name="connsiteX4" fmla="*/ 5927206 w 12230800"/>
              <a:gd name="connsiteY4" fmla="*/ 3004457 h 3004457"/>
              <a:gd name="connsiteX5" fmla="*/ 196123 w 12230800"/>
              <a:gd name="connsiteY5" fmla="*/ 713061 h 3004457"/>
              <a:gd name="connsiteX6" fmla="*/ 0 w 12230800"/>
              <a:gd name="connsiteY6" fmla="*/ 449418 h 3004457"/>
              <a:gd name="connsiteX7" fmla="*/ 15498 w 12230800"/>
              <a:gd name="connsiteY7" fmla="*/ 0 h 3004457"/>
              <a:gd name="connsiteX0" fmla="*/ 15498 w 12230800"/>
              <a:gd name="connsiteY0" fmla="*/ 0 h 2864972"/>
              <a:gd name="connsiteX1" fmla="*/ 12230800 w 12230800"/>
              <a:gd name="connsiteY1" fmla="*/ 0 h 2864972"/>
              <a:gd name="connsiteX2" fmla="*/ 12230800 w 12230800"/>
              <a:gd name="connsiteY2" fmla="*/ 240095 h 2864972"/>
              <a:gd name="connsiteX3" fmla="*/ 12215924 w 12230800"/>
              <a:gd name="connsiteY3" fmla="*/ 261382 h 2864972"/>
              <a:gd name="connsiteX4" fmla="*/ 5911708 w 12230800"/>
              <a:gd name="connsiteY4" fmla="*/ 2864972 h 2864972"/>
              <a:gd name="connsiteX5" fmla="*/ 196123 w 12230800"/>
              <a:gd name="connsiteY5" fmla="*/ 713061 h 2864972"/>
              <a:gd name="connsiteX6" fmla="*/ 0 w 12230800"/>
              <a:gd name="connsiteY6" fmla="*/ 449418 h 2864972"/>
              <a:gd name="connsiteX7" fmla="*/ 15498 w 12230800"/>
              <a:gd name="connsiteY7" fmla="*/ 0 h 2864972"/>
              <a:gd name="connsiteX0" fmla="*/ 15498 w 12230800"/>
              <a:gd name="connsiteY0" fmla="*/ 0 h 2864972"/>
              <a:gd name="connsiteX1" fmla="*/ 12230800 w 12230800"/>
              <a:gd name="connsiteY1" fmla="*/ 0 h 2864972"/>
              <a:gd name="connsiteX2" fmla="*/ 12230800 w 12230800"/>
              <a:gd name="connsiteY2" fmla="*/ 240095 h 2864972"/>
              <a:gd name="connsiteX3" fmla="*/ 12215924 w 12230800"/>
              <a:gd name="connsiteY3" fmla="*/ 261382 h 2864972"/>
              <a:gd name="connsiteX4" fmla="*/ 5911708 w 12230800"/>
              <a:gd name="connsiteY4" fmla="*/ 2864972 h 2864972"/>
              <a:gd name="connsiteX5" fmla="*/ 196123 w 12230800"/>
              <a:gd name="connsiteY5" fmla="*/ 713061 h 2864972"/>
              <a:gd name="connsiteX6" fmla="*/ 0 w 12230800"/>
              <a:gd name="connsiteY6" fmla="*/ 449418 h 2864972"/>
              <a:gd name="connsiteX7" fmla="*/ 15498 w 12230800"/>
              <a:gd name="connsiteY7" fmla="*/ 0 h 2864972"/>
              <a:gd name="connsiteX0" fmla="*/ 15498 w 12230800"/>
              <a:gd name="connsiteY0" fmla="*/ 0 h 2864972"/>
              <a:gd name="connsiteX1" fmla="*/ 12230800 w 12230800"/>
              <a:gd name="connsiteY1" fmla="*/ 0 h 2864972"/>
              <a:gd name="connsiteX2" fmla="*/ 12230800 w 12230800"/>
              <a:gd name="connsiteY2" fmla="*/ 240095 h 2864972"/>
              <a:gd name="connsiteX3" fmla="*/ 12215924 w 12230800"/>
              <a:gd name="connsiteY3" fmla="*/ 261382 h 2864972"/>
              <a:gd name="connsiteX4" fmla="*/ 5911708 w 12230800"/>
              <a:gd name="connsiteY4" fmla="*/ 2864972 h 2864972"/>
              <a:gd name="connsiteX5" fmla="*/ 196123 w 12230800"/>
              <a:gd name="connsiteY5" fmla="*/ 713061 h 2864972"/>
              <a:gd name="connsiteX6" fmla="*/ 0 w 12230800"/>
              <a:gd name="connsiteY6" fmla="*/ 216943 h 2864972"/>
              <a:gd name="connsiteX7" fmla="*/ 15498 w 12230800"/>
              <a:gd name="connsiteY7" fmla="*/ 0 h 2864972"/>
              <a:gd name="connsiteX0" fmla="*/ 15498 w 12230800"/>
              <a:gd name="connsiteY0" fmla="*/ 0 h 2864972"/>
              <a:gd name="connsiteX1" fmla="*/ 12230800 w 12230800"/>
              <a:gd name="connsiteY1" fmla="*/ 0 h 2864972"/>
              <a:gd name="connsiteX2" fmla="*/ 12230800 w 12230800"/>
              <a:gd name="connsiteY2" fmla="*/ 240095 h 2864972"/>
              <a:gd name="connsiteX3" fmla="*/ 12215924 w 12230800"/>
              <a:gd name="connsiteY3" fmla="*/ 261382 h 2864972"/>
              <a:gd name="connsiteX4" fmla="*/ 5911708 w 12230800"/>
              <a:gd name="connsiteY4" fmla="*/ 2864972 h 2864972"/>
              <a:gd name="connsiteX5" fmla="*/ 180625 w 12230800"/>
              <a:gd name="connsiteY5" fmla="*/ 542580 h 2864972"/>
              <a:gd name="connsiteX6" fmla="*/ 0 w 12230800"/>
              <a:gd name="connsiteY6" fmla="*/ 216943 h 2864972"/>
              <a:gd name="connsiteX7" fmla="*/ 15498 w 12230800"/>
              <a:gd name="connsiteY7" fmla="*/ 0 h 2864972"/>
              <a:gd name="connsiteX0" fmla="*/ 15498 w 12230800"/>
              <a:gd name="connsiteY0" fmla="*/ 0 h 2864972"/>
              <a:gd name="connsiteX1" fmla="*/ 12230800 w 12230800"/>
              <a:gd name="connsiteY1" fmla="*/ 0 h 2864972"/>
              <a:gd name="connsiteX2" fmla="*/ 12230800 w 12230800"/>
              <a:gd name="connsiteY2" fmla="*/ 240095 h 2864972"/>
              <a:gd name="connsiteX3" fmla="*/ 12215924 w 12230800"/>
              <a:gd name="connsiteY3" fmla="*/ 261382 h 2864972"/>
              <a:gd name="connsiteX4" fmla="*/ 5911708 w 12230800"/>
              <a:gd name="connsiteY4" fmla="*/ 2864972 h 2864972"/>
              <a:gd name="connsiteX5" fmla="*/ 180625 w 12230800"/>
              <a:gd name="connsiteY5" fmla="*/ 542580 h 2864972"/>
              <a:gd name="connsiteX6" fmla="*/ 0 w 12230800"/>
              <a:gd name="connsiteY6" fmla="*/ 216943 h 2864972"/>
              <a:gd name="connsiteX7" fmla="*/ 15498 w 12230800"/>
              <a:gd name="connsiteY7" fmla="*/ 0 h 2864972"/>
              <a:gd name="connsiteX0" fmla="*/ 0 w 12215302"/>
              <a:gd name="connsiteY0" fmla="*/ 0 h 2864972"/>
              <a:gd name="connsiteX1" fmla="*/ 12215302 w 12215302"/>
              <a:gd name="connsiteY1" fmla="*/ 0 h 2864972"/>
              <a:gd name="connsiteX2" fmla="*/ 12215302 w 12215302"/>
              <a:gd name="connsiteY2" fmla="*/ 240095 h 2864972"/>
              <a:gd name="connsiteX3" fmla="*/ 12200426 w 12215302"/>
              <a:gd name="connsiteY3" fmla="*/ 261382 h 2864972"/>
              <a:gd name="connsiteX4" fmla="*/ 5896210 w 12215302"/>
              <a:gd name="connsiteY4" fmla="*/ 2864972 h 2864972"/>
              <a:gd name="connsiteX5" fmla="*/ 165127 w 12215302"/>
              <a:gd name="connsiteY5" fmla="*/ 542580 h 2864972"/>
              <a:gd name="connsiteX6" fmla="*/ 5523 w 12215302"/>
              <a:gd name="connsiteY6" fmla="*/ 216943 h 2864972"/>
              <a:gd name="connsiteX7" fmla="*/ 0 w 12215302"/>
              <a:gd name="connsiteY7" fmla="*/ 0 h 2864972"/>
              <a:gd name="connsiteX0" fmla="*/ 0 w 12215302"/>
              <a:gd name="connsiteY0" fmla="*/ 0 h 2864972"/>
              <a:gd name="connsiteX1" fmla="*/ 12215302 w 12215302"/>
              <a:gd name="connsiteY1" fmla="*/ 0 h 2864972"/>
              <a:gd name="connsiteX2" fmla="*/ 12215302 w 12215302"/>
              <a:gd name="connsiteY2" fmla="*/ 240095 h 2864972"/>
              <a:gd name="connsiteX3" fmla="*/ 12200426 w 12215302"/>
              <a:gd name="connsiteY3" fmla="*/ 261382 h 2864972"/>
              <a:gd name="connsiteX4" fmla="*/ 5896210 w 12215302"/>
              <a:gd name="connsiteY4" fmla="*/ 2864972 h 2864972"/>
              <a:gd name="connsiteX5" fmla="*/ 312272 w 12215302"/>
              <a:gd name="connsiteY5" fmla="*/ 647684 h 2864972"/>
              <a:gd name="connsiteX6" fmla="*/ 5523 w 12215302"/>
              <a:gd name="connsiteY6" fmla="*/ 216943 h 2864972"/>
              <a:gd name="connsiteX7" fmla="*/ 0 w 12215302"/>
              <a:gd name="connsiteY7" fmla="*/ 0 h 2864972"/>
              <a:gd name="connsiteX0" fmla="*/ 0 w 12215302"/>
              <a:gd name="connsiteY0" fmla="*/ 0 h 2864972"/>
              <a:gd name="connsiteX1" fmla="*/ 12215302 w 12215302"/>
              <a:gd name="connsiteY1" fmla="*/ 0 h 2864972"/>
              <a:gd name="connsiteX2" fmla="*/ 12215302 w 12215302"/>
              <a:gd name="connsiteY2" fmla="*/ 240095 h 2864972"/>
              <a:gd name="connsiteX3" fmla="*/ 12200426 w 12215302"/>
              <a:gd name="connsiteY3" fmla="*/ 261382 h 2864972"/>
              <a:gd name="connsiteX4" fmla="*/ 5896210 w 12215302"/>
              <a:gd name="connsiteY4" fmla="*/ 2864972 h 2864972"/>
              <a:gd name="connsiteX5" fmla="*/ 312272 w 12215302"/>
              <a:gd name="connsiteY5" fmla="*/ 647684 h 2864972"/>
              <a:gd name="connsiteX6" fmla="*/ 5523 w 12215302"/>
              <a:gd name="connsiteY6" fmla="*/ 216943 h 2864972"/>
              <a:gd name="connsiteX7" fmla="*/ 0 w 12215302"/>
              <a:gd name="connsiteY7" fmla="*/ 0 h 2864972"/>
              <a:gd name="connsiteX0" fmla="*/ 0 w 12215302"/>
              <a:gd name="connsiteY0" fmla="*/ 0 h 2864972"/>
              <a:gd name="connsiteX1" fmla="*/ 12215302 w 12215302"/>
              <a:gd name="connsiteY1" fmla="*/ 0 h 2864972"/>
              <a:gd name="connsiteX2" fmla="*/ 12215302 w 12215302"/>
              <a:gd name="connsiteY2" fmla="*/ 240095 h 2864972"/>
              <a:gd name="connsiteX3" fmla="*/ 12200426 w 12215302"/>
              <a:gd name="connsiteY3" fmla="*/ 261382 h 2864972"/>
              <a:gd name="connsiteX4" fmla="*/ 5896210 w 12215302"/>
              <a:gd name="connsiteY4" fmla="*/ 2864972 h 2864972"/>
              <a:gd name="connsiteX5" fmla="*/ 312272 w 12215302"/>
              <a:gd name="connsiteY5" fmla="*/ 647684 h 2864972"/>
              <a:gd name="connsiteX6" fmla="*/ 5523 w 12215302"/>
              <a:gd name="connsiteY6" fmla="*/ 216943 h 2864972"/>
              <a:gd name="connsiteX7" fmla="*/ 0 w 12215302"/>
              <a:gd name="connsiteY7" fmla="*/ 0 h 2864972"/>
              <a:gd name="connsiteX0" fmla="*/ 0 w 12215302"/>
              <a:gd name="connsiteY0" fmla="*/ 0 h 2864972"/>
              <a:gd name="connsiteX1" fmla="*/ 12215302 w 12215302"/>
              <a:gd name="connsiteY1" fmla="*/ 0 h 2864972"/>
              <a:gd name="connsiteX2" fmla="*/ 12215302 w 12215302"/>
              <a:gd name="connsiteY2" fmla="*/ 240095 h 2864972"/>
              <a:gd name="connsiteX3" fmla="*/ 12200426 w 12215302"/>
              <a:gd name="connsiteY3" fmla="*/ 261382 h 2864972"/>
              <a:gd name="connsiteX4" fmla="*/ 5896210 w 12215302"/>
              <a:gd name="connsiteY4" fmla="*/ 2864972 h 2864972"/>
              <a:gd name="connsiteX5" fmla="*/ 348486 w 12215302"/>
              <a:gd name="connsiteY5" fmla="*/ 638631 h 2864972"/>
              <a:gd name="connsiteX6" fmla="*/ 5523 w 12215302"/>
              <a:gd name="connsiteY6" fmla="*/ 216943 h 2864972"/>
              <a:gd name="connsiteX7" fmla="*/ 0 w 12215302"/>
              <a:gd name="connsiteY7" fmla="*/ 0 h 2864972"/>
              <a:gd name="connsiteX0" fmla="*/ 3531 w 12218833"/>
              <a:gd name="connsiteY0" fmla="*/ 0 h 2864972"/>
              <a:gd name="connsiteX1" fmla="*/ 12218833 w 12218833"/>
              <a:gd name="connsiteY1" fmla="*/ 0 h 2864972"/>
              <a:gd name="connsiteX2" fmla="*/ 12218833 w 12218833"/>
              <a:gd name="connsiteY2" fmla="*/ 240095 h 2864972"/>
              <a:gd name="connsiteX3" fmla="*/ 12203957 w 12218833"/>
              <a:gd name="connsiteY3" fmla="*/ 261382 h 2864972"/>
              <a:gd name="connsiteX4" fmla="*/ 5899741 w 12218833"/>
              <a:gd name="connsiteY4" fmla="*/ 2864972 h 2864972"/>
              <a:gd name="connsiteX5" fmla="*/ 352017 w 12218833"/>
              <a:gd name="connsiteY5" fmla="*/ 638631 h 2864972"/>
              <a:gd name="connsiteX6" fmla="*/ 0 w 12218833"/>
              <a:gd name="connsiteY6" fmla="*/ 171675 h 2864972"/>
              <a:gd name="connsiteX7" fmla="*/ 3531 w 12218833"/>
              <a:gd name="connsiteY7" fmla="*/ 0 h 2864972"/>
              <a:gd name="connsiteX0" fmla="*/ 3531 w 12218833"/>
              <a:gd name="connsiteY0" fmla="*/ 0 h 2864972"/>
              <a:gd name="connsiteX1" fmla="*/ 12218833 w 12218833"/>
              <a:gd name="connsiteY1" fmla="*/ 0 h 2864972"/>
              <a:gd name="connsiteX2" fmla="*/ 12218833 w 12218833"/>
              <a:gd name="connsiteY2" fmla="*/ 240095 h 2864972"/>
              <a:gd name="connsiteX3" fmla="*/ 12203957 w 12218833"/>
              <a:gd name="connsiteY3" fmla="*/ 261382 h 2864972"/>
              <a:gd name="connsiteX4" fmla="*/ 5899741 w 12218833"/>
              <a:gd name="connsiteY4" fmla="*/ 2864972 h 2864972"/>
              <a:gd name="connsiteX5" fmla="*/ 352017 w 12218833"/>
              <a:gd name="connsiteY5" fmla="*/ 638631 h 2864972"/>
              <a:gd name="connsiteX6" fmla="*/ 0 w 12218833"/>
              <a:gd name="connsiteY6" fmla="*/ 171675 h 2864972"/>
              <a:gd name="connsiteX7" fmla="*/ 3531 w 12218833"/>
              <a:gd name="connsiteY7" fmla="*/ 0 h 2864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218833" h="2864972">
                <a:moveTo>
                  <a:pt x="3531" y="0"/>
                </a:moveTo>
                <a:lnTo>
                  <a:pt x="12218833" y="0"/>
                </a:lnTo>
                <a:lnTo>
                  <a:pt x="12218833" y="240095"/>
                </a:lnTo>
                <a:lnTo>
                  <a:pt x="12203957" y="261382"/>
                </a:lnTo>
                <a:cubicBezTo>
                  <a:pt x="10992856" y="1895281"/>
                  <a:pt x="8367320" y="2864972"/>
                  <a:pt x="5899741" y="2864972"/>
                </a:cubicBezTo>
                <a:cubicBezTo>
                  <a:pt x="3554492" y="2864972"/>
                  <a:pt x="1427631" y="1663043"/>
                  <a:pt x="352017" y="638631"/>
                </a:cubicBezTo>
                <a:cubicBezTo>
                  <a:pt x="218237" y="498554"/>
                  <a:pt x="60208" y="280221"/>
                  <a:pt x="0" y="171675"/>
                </a:cubicBezTo>
                <a:cubicBezTo>
                  <a:pt x="0" y="-65955"/>
                  <a:pt x="3531" y="237630"/>
                  <a:pt x="3531" y="0"/>
                </a:cubicBez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1764632" y="1849425"/>
            <a:ext cx="1347537" cy="1347537"/>
          </a:xfrm>
          <a:prstGeom prst="ellipse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76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/>
          </a:p>
        </p:txBody>
      </p:sp>
      <p:grpSp>
        <p:nvGrpSpPr>
          <p:cNvPr id="8" name="组合 7"/>
          <p:cNvGrpSpPr/>
          <p:nvPr/>
        </p:nvGrpSpPr>
        <p:grpSpPr>
          <a:xfrm>
            <a:off x="2085055" y="2193690"/>
            <a:ext cx="674187" cy="612663"/>
            <a:chOff x="9005888" y="1138238"/>
            <a:chExt cx="835026" cy="758825"/>
          </a:xfrm>
        </p:grpSpPr>
        <p:sp>
          <p:nvSpPr>
            <p:cNvPr id="9" name="Freeform 34"/>
            <p:cNvSpPr>
              <a:spLocks/>
            </p:cNvSpPr>
            <p:nvPr/>
          </p:nvSpPr>
          <p:spPr bwMode="auto">
            <a:xfrm>
              <a:off x="9358313" y="1630363"/>
              <a:ext cx="130175" cy="266700"/>
            </a:xfrm>
            <a:custGeom>
              <a:avLst/>
              <a:gdLst>
                <a:gd name="T0" fmla="*/ 20 w 39"/>
                <a:gd name="T1" fmla="*/ 0 h 80"/>
                <a:gd name="T2" fmla="*/ 5 w 39"/>
                <a:gd name="T3" fmla="*/ 18 h 80"/>
                <a:gd name="T4" fmla="*/ 8 w 39"/>
                <a:gd name="T5" fmla="*/ 25 h 80"/>
                <a:gd name="T6" fmla="*/ 34 w 39"/>
                <a:gd name="T7" fmla="*/ 25 h 80"/>
                <a:gd name="T8" fmla="*/ 37 w 39"/>
                <a:gd name="T9" fmla="*/ 32 h 80"/>
                <a:gd name="T10" fmla="*/ 0 w 39"/>
                <a:gd name="T11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" h="80">
                  <a:moveTo>
                    <a:pt x="20" y="0"/>
                  </a:moveTo>
                  <a:cubicBezTo>
                    <a:pt x="5" y="18"/>
                    <a:pt x="5" y="18"/>
                    <a:pt x="5" y="18"/>
                  </a:cubicBezTo>
                  <a:cubicBezTo>
                    <a:pt x="3" y="21"/>
                    <a:pt x="5" y="25"/>
                    <a:pt x="8" y="25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37" y="25"/>
                    <a:pt x="39" y="29"/>
                    <a:pt x="37" y="32"/>
                  </a:cubicBezTo>
                  <a:cubicBezTo>
                    <a:pt x="0" y="80"/>
                    <a:pt x="0" y="80"/>
                    <a:pt x="0" y="80"/>
                  </a:cubicBezTo>
                </a:path>
              </a:pathLst>
            </a:custGeom>
            <a:noFill/>
            <a:ln w="26988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0" name="Freeform 35"/>
            <p:cNvSpPr>
              <a:spLocks/>
            </p:cNvSpPr>
            <p:nvPr/>
          </p:nvSpPr>
          <p:spPr bwMode="auto">
            <a:xfrm>
              <a:off x="9277351" y="1138238"/>
              <a:ext cx="563563" cy="571500"/>
            </a:xfrm>
            <a:custGeom>
              <a:avLst/>
              <a:gdLst>
                <a:gd name="T0" fmla="*/ 0 w 169"/>
                <a:gd name="T1" fmla="*/ 65 h 172"/>
                <a:gd name="T2" fmla="*/ 84 w 169"/>
                <a:gd name="T3" fmla="*/ 0 h 172"/>
                <a:gd name="T4" fmla="*/ 169 w 169"/>
                <a:gd name="T5" fmla="*/ 87 h 172"/>
                <a:gd name="T6" fmla="*/ 102 w 169"/>
                <a:gd name="T7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9" h="172">
                  <a:moveTo>
                    <a:pt x="0" y="65"/>
                  </a:moveTo>
                  <a:cubicBezTo>
                    <a:pt x="10" y="29"/>
                    <a:pt x="45" y="0"/>
                    <a:pt x="84" y="0"/>
                  </a:cubicBezTo>
                  <a:cubicBezTo>
                    <a:pt x="131" y="0"/>
                    <a:pt x="169" y="39"/>
                    <a:pt x="169" y="87"/>
                  </a:cubicBezTo>
                  <a:cubicBezTo>
                    <a:pt x="169" y="129"/>
                    <a:pt x="140" y="164"/>
                    <a:pt x="102" y="172"/>
                  </a:cubicBezTo>
                </a:path>
              </a:pathLst>
            </a:custGeom>
            <a:noFill/>
            <a:ln w="26988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" name="Freeform 36"/>
            <p:cNvSpPr>
              <a:spLocks/>
            </p:cNvSpPr>
            <p:nvPr/>
          </p:nvSpPr>
          <p:spPr bwMode="auto">
            <a:xfrm>
              <a:off x="9005888" y="1338263"/>
              <a:ext cx="268288" cy="385762"/>
            </a:xfrm>
            <a:custGeom>
              <a:avLst/>
              <a:gdLst>
                <a:gd name="T0" fmla="*/ 56 w 81"/>
                <a:gd name="T1" fmla="*/ 116 h 116"/>
                <a:gd name="T2" fmla="*/ 21 w 81"/>
                <a:gd name="T3" fmla="*/ 100 h 116"/>
                <a:gd name="T4" fmla="*/ 22 w 81"/>
                <a:gd name="T5" fmla="*/ 21 h 116"/>
                <a:gd name="T6" fmla="*/ 81 w 81"/>
                <a:gd name="T7" fmla="*/ 7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1" h="116">
                  <a:moveTo>
                    <a:pt x="56" y="116"/>
                  </a:moveTo>
                  <a:cubicBezTo>
                    <a:pt x="43" y="115"/>
                    <a:pt x="31" y="110"/>
                    <a:pt x="21" y="100"/>
                  </a:cubicBezTo>
                  <a:cubicBezTo>
                    <a:pt x="0" y="79"/>
                    <a:pt x="0" y="43"/>
                    <a:pt x="22" y="21"/>
                  </a:cubicBezTo>
                  <a:cubicBezTo>
                    <a:pt x="39" y="5"/>
                    <a:pt x="62" y="0"/>
                    <a:pt x="81" y="7"/>
                  </a:cubicBezTo>
                </a:path>
              </a:pathLst>
            </a:custGeom>
            <a:noFill/>
            <a:ln w="26988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1315844" y="3702724"/>
            <a:ext cx="3170811" cy="1717881"/>
            <a:chOff x="1315844" y="3702724"/>
            <a:chExt cx="3170811" cy="1717881"/>
          </a:xfrm>
        </p:grpSpPr>
        <p:sp>
          <p:nvSpPr>
            <p:cNvPr id="3" name="弧形 2"/>
            <p:cNvSpPr/>
            <p:nvPr/>
          </p:nvSpPr>
          <p:spPr>
            <a:xfrm>
              <a:off x="1315844" y="3702724"/>
              <a:ext cx="1494264" cy="1494264"/>
            </a:xfrm>
            <a:prstGeom prst="arc">
              <a:avLst>
                <a:gd name="adj1" fmla="val 2735967"/>
                <a:gd name="adj2" fmla="val 18939781"/>
              </a:avLst>
            </a:prstGeom>
            <a:ln w="22225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1524103" y="4018613"/>
              <a:ext cx="886781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5400" dirty="0"/>
                <a:t>56</a:t>
              </a:r>
              <a:endParaRPr lang="zh-CN" altLang="en-US" sz="5400" dirty="0"/>
            </a:p>
          </p:txBody>
        </p:sp>
        <p:sp>
          <p:nvSpPr>
            <p:cNvPr id="12" name="矩形 11"/>
            <p:cNvSpPr/>
            <p:nvPr/>
          </p:nvSpPr>
          <p:spPr>
            <a:xfrm>
              <a:off x="2326050" y="4292184"/>
              <a:ext cx="2160605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</a:rPr>
                <a:t>IF YOU LIKE THIS POWERPOINT TEMPLATE,PLEASE FOCUS ON ME,YOU WILL GET BETTER.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2338241" y="4033711"/>
              <a:ext cx="1415452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400" b="1" dirty="0">
                  <a:latin typeface="+mj-lt"/>
                </a:rPr>
                <a:t>ADD YOUR TITLE</a:t>
              </a:r>
            </a:p>
          </p:txBody>
        </p:sp>
        <p:sp>
          <p:nvSpPr>
            <p:cNvPr id="15" name="五角星 14"/>
            <p:cNvSpPr/>
            <p:nvPr/>
          </p:nvSpPr>
          <p:spPr>
            <a:xfrm>
              <a:off x="1709439" y="5272120"/>
              <a:ext cx="148485" cy="148485"/>
            </a:xfrm>
            <a:prstGeom prst="star5">
              <a:avLst>
                <a:gd name="adj" fmla="val 24755"/>
                <a:gd name="hf" fmla="val 105146"/>
                <a:gd name="vf" fmla="val 110557"/>
              </a:avLst>
            </a:prstGeom>
            <a:gradFill>
              <a:gsLst>
                <a:gs pos="0">
                  <a:schemeClr val="bg2">
                    <a:lumMod val="75000"/>
                  </a:schemeClr>
                </a:gs>
                <a:gs pos="100000">
                  <a:schemeClr val="bg2">
                    <a:lumMod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6" name="五角星 15"/>
            <p:cNvSpPr/>
            <p:nvPr/>
          </p:nvSpPr>
          <p:spPr>
            <a:xfrm>
              <a:off x="1857924" y="5272119"/>
              <a:ext cx="148485" cy="148485"/>
            </a:xfrm>
            <a:prstGeom prst="star5">
              <a:avLst>
                <a:gd name="adj" fmla="val 24755"/>
                <a:gd name="hf" fmla="val 105146"/>
                <a:gd name="vf" fmla="val 110557"/>
              </a:avLst>
            </a:prstGeom>
            <a:gradFill>
              <a:gsLst>
                <a:gs pos="0">
                  <a:schemeClr val="bg2">
                    <a:lumMod val="75000"/>
                  </a:schemeClr>
                </a:gs>
                <a:gs pos="100000">
                  <a:schemeClr val="bg2">
                    <a:lumMod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7" name="五角星 16"/>
            <p:cNvSpPr/>
            <p:nvPr/>
          </p:nvSpPr>
          <p:spPr>
            <a:xfrm>
              <a:off x="2006409" y="5272119"/>
              <a:ext cx="148485" cy="148485"/>
            </a:xfrm>
            <a:prstGeom prst="star5">
              <a:avLst>
                <a:gd name="adj" fmla="val 24755"/>
                <a:gd name="hf" fmla="val 105146"/>
                <a:gd name="vf" fmla="val 110557"/>
              </a:avLst>
            </a:prstGeom>
            <a:gradFill>
              <a:gsLst>
                <a:gs pos="0">
                  <a:schemeClr val="bg2">
                    <a:lumMod val="75000"/>
                  </a:schemeClr>
                </a:gs>
                <a:gs pos="100000">
                  <a:schemeClr val="bg2">
                    <a:lumMod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8" name="五角星 17"/>
            <p:cNvSpPr/>
            <p:nvPr/>
          </p:nvSpPr>
          <p:spPr>
            <a:xfrm>
              <a:off x="2154894" y="5272119"/>
              <a:ext cx="148485" cy="148485"/>
            </a:xfrm>
            <a:prstGeom prst="star5">
              <a:avLst>
                <a:gd name="adj" fmla="val 24755"/>
                <a:gd name="hf" fmla="val 105146"/>
                <a:gd name="vf" fmla="val 110557"/>
              </a:avLst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9" name="五角星 18"/>
            <p:cNvSpPr/>
            <p:nvPr/>
          </p:nvSpPr>
          <p:spPr>
            <a:xfrm>
              <a:off x="2303379" y="5272118"/>
              <a:ext cx="148485" cy="148485"/>
            </a:xfrm>
            <a:prstGeom prst="star5">
              <a:avLst>
                <a:gd name="adj" fmla="val 24755"/>
                <a:gd name="hf" fmla="val 105146"/>
                <a:gd name="vf" fmla="val 110557"/>
              </a:avLst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4957199" y="4033711"/>
            <a:ext cx="3170811" cy="1751407"/>
            <a:chOff x="4957199" y="4033711"/>
            <a:chExt cx="3170811" cy="1751407"/>
          </a:xfrm>
        </p:grpSpPr>
        <p:sp>
          <p:nvSpPr>
            <p:cNvPr id="20" name="五角星 19"/>
            <p:cNvSpPr/>
            <p:nvPr/>
          </p:nvSpPr>
          <p:spPr>
            <a:xfrm>
              <a:off x="5376229" y="5636633"/>
              <a:ext cx="148485" cy="148485"/>
            </a:xfrm>
            <a:prstGeom prst="star5">
              <a:avLst>
                <a:gd name="adj" fmla="val 24755"/>
                <a:gd name="hf" fmla="val 105146"/>
                <a:gd name="vf" fmla="val 110557"/>
              </a:avLst>
            </a:prstGeom>
            <a:gradFill>
              <a:gsLst>
                <a:gs pos="0">
                  <a:schemeClr val="bg2">
                    <a:lumMod val="75000"/>
                  </a:schemeClr>
                </a:gs>
                <a:gs pos="100000">
                  <a:schemeClr val="bg2">
                    <a:lumMod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1" name="五角星 20"/>
            <p:cNvSpPr/>
            <p:nvPr/>
          </p:nvSpPr>
          <p:spPr>
            <a:xfrm>
              <a:off x="5524714" y="5636632"/>
              <a:ext cx="148485" cy="148485"/>
            </a:xfrm>
            <a:prstGeom prst="star5">
              <a:avLst>
                <a:gd name="adj" fmla="val 24755"/>
                <a:gd name="hf" fmla="val 105146"/>
                <a:gd name="vf" fmla="val 110557"/>
              </a:avLst>
            </a:prstGeom>
            <a:gradFill>
              <a:gsLst>
                <a:gs pos="0">
                  <a:schemeClr val="bg2">
                    <a:lumMod val="75000"/>
                  </a:schemeClr>
                </a:gs>
                <a:gs pos="100000">
                  <a:schemeClr val="bg2">
                    <a:lumMod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2" name="五角星 21"/>
            <p:cNvSpPr/>
            <p:nvPr/>
          </p:nvSpPr>
          <p:spPr>
            <a:xfrm>
              <a:off x="5673199" y="5636632"/>
              <a:ext cx="148485" cy="148485"/>
            </a:xfrm>
            <a:prstGeom prst="star5">
              <a:avLst>
                <a:gd name="adj" fmla="val 24755"/>
                <a:gd name="hf" fmla="val 105146"/>
                <a:gd name="vf" fmla="val 110557"/>
              </a:avLst>
            </a:prstGeom>
            <a:gradFill>
              <a:gsLst>
                <a:gs pos="0">
                  <a:schemeClr val="bg2">
                    <a:lumMod val="75000"/>
                  </a:schemeClr>
                </a:gs>
                <a:gs pos="100000">
                  <a:schemeClr val="bg2">
                    <a:lumMod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3" name="五角星 22"/>
            <p:cNvSpPr/>
            <p:nvPr/>
          </p:nvSpPr>
          <p:spPr>
            <a:xfrm>
              <a:off x="5821684" y="5636632"/>
              <a:ext cx="148485" cy="148485"/>
            </a:xfrm>
            <a:prstGeom prst="star5">
              <a:avLst>
                <a:gd name="adj" fmla="val 24755"/>
                <a:gd name="hf" fmla="val 105146"/>
                <a:gd name="vf" fmla="val 110557"/>
              </a:avLst>
            </a:prstGeom>
            <a:gradFill>
              <a:gsLst>
                <a:gs pos="0">
                  <a:schemeClr val="bg2">
                    <a:lumMod val="75000"/>
                  </a:schemeClr>
                </a:gs>
                <a:gs pos="100000">
                  <a:schemeClr val="bg2">
                    <a:lumMod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4" name="五角星 23"/>
            <p:cNvSpPr/>
            <p:nvPr/>
          </p:nvSpPr>
          <p:spPr>
            <a:xfrm>
              <a:off x="5970169" y="5636631"/>
              <a:ext cx="148485" cy="148485"/>
            </a:xfrm>
            <a:prstGeom prst="star5">
              <a:avLst>
                <a:gd name="adj" fmla="val 24755"/>
                <a:gd name="hf" fmla="val 105146"/>
                <a:gd name="vf" fmla="val 110557"/>
              </a:avLst>
            </a:prstGeom>
            <a:gradFill>
              <a:gsLst>
                <a:gs pos="0">
                  <a:schemeClr val="bg2">
                    <a:lumMod val="75000"/>
                  </a:schemeClr>
                </a:gs>
                <a:gs pos="100000">
                  <a:schemeClr val="bg2">
                    <a:lumMod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0" name="弧形 29"/>
            <p:cNvSpPr/>
            <p:nvPr/>
          </p:nvSpPr>
          <p:spPr>
            <a:xfrm>
              <a:off x="4957199" y="4033711"/>
              <a:ext cx="1494264" cy="1494264"/>
            </a:xfrm>
            <a:prstGeom prst="arc">
              <a:avLst>
                <a:gd name="adj1" fmla="val 2735967"/>
                <a:gd name="adj2" fmla="val 18939781"/>
              </a:avLst>
            </a:prstGeom>
            <a:ln w="22225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5165458" y="4349600"/>
              <a:ext cx="886781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5400" dirty="0"/>
                <a:t>88</a:t>
              </a:r>
              <a:endParaRPr lang="zh-CN" altLang="en-US" sz="5400" dirty="0"/>
            </a:p>
          </p:txBody>
        </p:sp>
        <p:sp>
          <p:nvSpPr>
            <p:cNvPr id="32" name="矩形 31"/>
            <p:cNvSpPr/>
            <p:nvPr/>
          </p:nvSpPr>
          <p:spPr>
            <a:xfrm>
              <a:off x="5967405" y="4623171"/>
              <a:ext cx="2160605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</a:rPr>
                <a:t>IF YOU LIKE THIS POWERPOINT TEMPLATE,PLEASE FOCUS ON ME,YOU WILL GET BETTER.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5979596" y="4364698"/>
              <a:ext cx="1415452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400" b="1" dirty="0">
                  <a:latin typeface="+mj-lt"/>
                </a:rPr>
                <a:t>ADD YOUR TITLE</a:t>
              </a: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8271903" y="3697065"/>
            <a:ext cx="3170811" cy="1723540"/>
            <a:chOff x="8271903" y="3697065"/>
            <a:chExt cx="3170811" cy="1723540"/>
          </a:xfrm>
        </p:grpSpPr>
        <p:sp>
          <p:nvSpPr>
            <p:cNvPr id="25" name="五角星 24"/>
            <p:cNvSpPr/>
            <p:nvPr/>
          </p:nvSpPr>
          <p:spPr>
            <a:xfrm>
              <a:off x="8662354" y="5272120"/>
              <a:ext cx="148485" cy="148485"/>
            </a:xfrm>
            <a:prstGeom prst="star5">
              <a:avLst>
                <a:gd name="adj" fmla="val 24755"/>
                <a:gd name="hf" fmla="val 105146"/>
                <a:gd name="vf" fmla="val 110557"/>
              </a:avLst>
            </a:prstGeom>
            <a:gradFill>
              <a:gsLst>
                <a:gs pos="0">
                  <a:schemeClr val="bg2">
                    <a:lumMod val="75000"/>
                  </a:schemeClr>
                </a:gs>
                <a:gs pos="100000">
                  <a:schemeClr val="bg2">
                    <a:lumMod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6" name="五角星 25"/>
            <p:cNvSpPr/>
            <p:nvPr/>
          </p:nvSpPr>
          <p:spPr>
            <a:xfrm>
              <a:off x="8810839" y="5272119"/>
              <a:ext cx="148485" cy="148485"/>
            </a:xfrm>
            <a:prstGeom prst="star5">
              <a:avLst>
                <a:gd name="adj" fmla="val 24755"/>
                <a:gd name="hf" fmla="val 105146"/>
                <a:gd name="vf" fmla="val 110557"/>
              </a:avLst>
            </a:prstGeom>
            <a:gradFill>
              <a:gsLst>
                <a:gs pos="0">
                  <a:schemeClr val="bg2">
                    <a:lumMod val="75000"/>
                  </a:schemeClr>
                </a:gs>
                <a:gs pos="100000">
                  <a:schemeClr val="bg2">
                    <a:lumMod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7" name="五角星 26"/>
            <p:cNvSpPr/>
            <p:nvPr/>
          </p:nvSpPr>
          <p:spPr>
            <a:xfrm>
              <a:off x="8959324" y="5272119"/>
              <a:ext cx="148485" cy="148485"/>
            </a:xfrm>
            <a:prstGeom prst="star5">
              <a:avLst>
                <a:gd name="adj" fmla="val 24755"/>
                <a:gd name="hf" fmla="val 105146"/>
                <a:gd name="vf" fmla="val 110557"/>
              </a:avLst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8" name="五角星 27"/>
            <p:cNvSpPr/>
            <p:nvPr/>
          </p:nvSpPr>
          <p:spPr>
            <a:xfrm>
              <a:off x="9107809" y="5272119"/>
              <a:ext cx="148485" cy="148485"/>
            </a:xfrm>
            <a:prstGeom prst="star5">
              <a:avLst>
                <a:gd name="adj" fmla="val 24755"/>
                <a:gd name="hf" fmla="val 105146"/>
                <a:gd name="vf" fmla="val 110557"/>
              </a:avLst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9" name="五角星 28"/>
            <p:cNvSpPr/>
            <p:nvPr/>
          </p:nvSpPr>
          <p:spPr>
            <a:xfrm>
              <a:off x="9256294" y="5272118"/>
              <a:ext cx="148485" cy="148485"/>
            </a:xfrm>
            <a:prstGeom prst="star5">
              <a:avLst>
                <a:gd name="adj" fmla="val 24755"/>
                <a:gd name="hf" fmla="val 105146"/>
                <a:gd name="vf" fmla="val 110557"/>
              </a:avLst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4" name="弧形 33"/>
            <p:cNvSpPr/>
            <p:nvPr/>
          </p:nvSpPr>
          <p:spPr>
            <a:xfrm>
              <a:off x="8271903" y="3697065"/>
              <a:ext cx="1494264" cy="1494264"/>
            </a:xfrm>
            <a:prstGeom prst="arc">
              <a:avLst>
                <a:gd name="adj1" fmla="val 2735967"/>
                <a:gd name="adj2" fmla="val 18939781"/>
              </a:avLst>
            </a:prstGeom>
            <a:ln w="22225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8480162" y="4012954"/>
              <a:ext cx="886781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5400" dirty="0"/>
                <a:t>79</a:t>
              </a:r>
              <a:endParaRPr lang="zh-CN" altLang="en-US" sz="5400" dirty="0"/>
            </a:p>
          </p:txBody>
        </p:sp>
        <p:sp>
          <p:nvSpPr>
            <p:cNvPr id="36" name="矩形 35"/>
            <p:cNvSpPr/>
            <p:nvPr/>
          </p:nvSpPr>
          <p:spPr>
            <a:xfrm>
              <a:off x="9282109" y="4286525"/>
              <a:ext cx="2160605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</a:rPr>
                <a:t>IF YOU LIKE THIS POWERPOINT TEMPLATE,PLEASE FOCUS ON ME,YOU WILL GET BETTER.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9294300" y="4028052"/>
              <a:ext cx="1415452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400" b="1" dirty="0">
                  <a:latin typeface="+mj-lt"/>
                </a:rPr>
                <a:t>ADD YOUR TITLE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368782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4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4" presetClass="path" presetSubtype="0" accel="50000" fill="hold" grpId="1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0 L 0 -0.25 E" pathEditMode="relative" ptsTypes="" p14:bounceEnd="40000">
                                          <p:cBhvr>
                                            <p:cTn id="18" dur="1250" spd="-100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9" presetID="10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1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3" presetID="17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17" presetClass="entr" presetSubtype="8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17" presetClass="entr" presetSubtype="8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" grpId="0" animBg="1"/>
          <p:bldP spid="6" grpId="0" animBg="1"/>
          <p:bldP spid="7" grpId="0" animBg="1"/>
          <p:bldP spid="7" grpId="1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4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4" presetClass="path" presetSubtype="0" accel="5000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0 L 0 -0.25 E" pathEditMode="relative" ptsTypes="">
                                          <p:cBhvr>
                                            <p:cTn id="18" dur="1250" spd="-100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9" presetID="10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1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3" presetID="17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17" presetClass="entr" presetSubtype="8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17" presetClass="entr" presetSubtype="8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" grpId="0" animBg="1"/>
          <p:bldP spid="6" grpId="0" animBg="1"/>
          <p:bldP spid="7" grpId="0" animBg="1"/>
          <p:bldP spid="7" grpId="1" animBg="1"/>
        </p:bldLst>
      </p:timing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1782</Words>
  <Application>Microsoft Office PowerPoint</Application>
  <PresentationFormat>宽屏</PresentationFormat>
  <Paragraphs>313</Paragraphs>
  <Slides>31</Slides>
  <Notes>31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31</vt:i4>
      </vt:variant>
    </vt:vector>
  </HeadingPairs>
  <TitlesOfParts>
    <vt:vector size="38" baseType="lpstr">
      <vt:lpstr>等线</vt:lpstr>
      <vt:lpstr>等线 Light</vt:lpstr>
      <vt:lpstr>宋体</vt:lpstr>
      <vt:lpstr>微软雅黑</vt:lpstr>
      <vt:lpstr>Arial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Administrator</cp:lastModifiedBy>
  <cp:revision>1</cp:revision>
  <dcterms:created xsi:type="dcterms:W3CDTF">2017-06-09T12:18:06Z</dcterms:created>
  <dcterms:modified xsi:type="dcterms:W3CDTF">2017-06-09T12:19:33Z</dcterms:modified>
</cp:coreProperties>
</file>

<file path=docProps/thumbnail.jpeg>
</file>